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0" r:id="rId2"/>
    <p:sldId id="358" r:id="rId3"/>
    <p:sldId id="384" r:id="rId4"/>
    <p:sldId id="359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3" r:id="rId19"/>
    <p:sldId id="317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 autoAdjust="0"/>
  </p:normalViewPr>
  <p:slideViewPr>
    <p:cSldViewPr snapToGrid="0">
      <p:cViewPr varScale="1">
        <p:scale>
          <a:sx n="59" d="100"/>
          <a:sy n="59" d="100"/>
        </p:scale>
        <p:origin x="73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v. Pasquale Oreste Perfetti" userId="045c6a0c-29d5-4cda-a9bb-ee0878661ac9" providerId="ADAL" clId="{6807A470-8D3E-49F5-8C4E-85A551A4037B}"/>
    <pc:docChg chg="undo redo custSel addSld delSld modSld">
      <pc:chgData name="Rev. Pasquale Oreste Perfetti" userId="045c6a0c-29d5-4cda-a9bb-ee0878661ac9" providerId="ADAL" clId="{6807A470-8D3E-49F5-8C4E-85A551A4037B}" dt="2024-01-14T17:27:40.161" v="1940" actId="20577"/>
      <pc:docMkLst>
        <pc:docMk/>
      </pc:docMkLst>
      <pc:sldChg chg="addSp modSp mod modAnim">
        <pc:chgData name="Rev. Pasquale Oreste Perfetti" userId="045c6a0c-29d5-4cda-a9bb-ee0878661ac9" providerId="ADAL" clId="{6807A470-8D3E-49F5-8C4E-85A551A4037B}" dt="2024-01-14T17:26:46.193" v="1939"/>
        <pc:sldMkLst>
          <pc:docMk/>
          <pc:sldMk cId="2344286249" sldId="280"/>
        </pc:sldMkLst>
        <pc:spChg chg="mod">
          <ac:chgData name="Rev. Pasquale Oreste Perfetti" userId="045c6a0c-29d5-4cda-a9bb-ee0878661ac9" providerId="ADAL" clId="{6807A470-8D3E-49F5-8C4E-85A551A4037B}" dt="2024-01-14T16:54:32.272" v="922" actId="20577"/>
          <ac:spMkLst>
            <pc:docMk/>
            <pc:sldMk cId="2344286249" sldId="280"/>
            <ac:spMk id="2" creationId="{00000000-0000-0000-0000-000000000000}"/>
          </ac:spMkLst>
        </pc:spChg>
        <pc:spChg chg="mod">
          <ac:chgData name="Rev. Pasquale Oreste Perfetti" userId="045c6a0c-29d5-4cda-a9bb-ee0878661ac9" providerId="ADAL" clId="{6807A470-8D3E-49F5-8C4E-85A551A4037B}" dt="2024-01-14T16:55:06.408" v="926" actId="1076"/>
          <ac:spMkLst>
            <pc:docMk/>
            <pc:sldMk cId="2344286249" sldId="280"/>
            <ac:spMk id="5" creationId="{54B8F7E9-8F6F-0E02-7B07-10AA05AE2992}"/>
          </ac:spMkLst>
        </pc:spChg>
        <pc:picChg chg="add mod">
          <ac:chgData name="Rev. Pasquale Oreste Perfetti" userId="045c6a0c-29d5-4cda-a9bb-ee0878661ac9" providerId="ADAL" clId="{6807A470-8D3E-49F5-8C4E-85A551A4037B}" dt="2024-01-14T17:21:58.745" v="1777" actId="1076"/>
          <ac:picMkLst>
            <pc:docMk/>
            <pc:sldMk cId="2344286249" sldId="280"/>
            <ac:picMk id="1026" creationId="{33B1B80C-D382-0E17-4D0F-560944F89174}"/>
          </ac:picMkLst>
        </pc:picChg>
      </pc:sldChg>
      <pc:sldChg chg="delSp modSp mod">
        <pc:chgData name="Rev. Pasquale Oreste Perfetti" userId="045c6a0c-29d5-4cda-a9bb-ee0878661ac9" providerId="ADAL" clId="{6807A470-8D3E-49F5-8C4E-85A551A4037B}" dt="2024-01-14T17:02:47.446" v="998" actId="1076"/>
        <pc:sldMkLst>
          <pc:docMk/>
          <pc:sldMk cId="425919893" sldId="317"/>
        </pc:sldMkLst>
        <pc:spChg chg="del">
          <ac:chgData name="Rev. Pasquale Oreste Perfetti" userId="045c6a0c-29d5-4cda-a9bb-ee0878661ac9" providerId="ADAL" clId="{6807A470-8D3E-49F5-8C4E-85A551A4037B}" dt="2024-01-14T16:14:14.860" v="17" actId="478"/>
          <ac:spMkLst>
            <pc:docMk/>
            <pc:sldMk cId="425919893" sldId="317"/>
            <ac:spMk id="3" creationId="{05C56F5A-94D5-4B50-BADD-625E17D6CE5D}"/>
          </ac:spMkLst>
        </pc:spChg>
        <pc:picChg chg="mod">
          <ac:chgData name="Rev. Pasquale Oreste Perfetti" userId="045c6a0c-29d5-4cda-a9bb-ee0878661ac9" providerId="ADAL" clId="{6807A470-8D3E-49F5-8C4E-85A551A4037B}" dt="2024-01-14T17:02:47.446" v="998" actId="1076"/>
          <ac:picMkLst>
            <pc:docMk/>
            <pc:sldMk cId="425919893" sldId="317"/>
            <ac:picMk id="17410" creationId="{00000000-0000-0000-0000-000000000000}"/>
          </ac:picMkLst>
        </pc:picChg>
      </pc:sldChg>
      <pc:sldChg chg="del">
        <pc:chgData name="Rev. Pasquale Oreste Perfetti" userId="045c6a0c-29d5-4cda-a9bb-ee0878661ac9" providerId="ADAL" clId="{6807A470-8D3E-49F5-8C4E-85A551A4037B}" dt="2024-01-14T16:13:36.434" v="0" actId="47"/>
        <pc:sldMkLst>
          <pc:docMk/>
          <pc:sldMk cId="1159703542" sldId="356"/>
        </pc:sldMkLst>
      </pc:sldChg>
      <pc:sldChg chg="del">
        <pc:chgData name="Rev. Pasquale Oreste Perfetti" userId="045c6a0c-29d5-4cda-a9bb-ee0878661ac9" providerId="ADAL" clId="{6807A470-8D3E-49F5-8C4E-85A551A4037B}" dt="2024-01-14T16:13:41.966" v="1" actId="47"/>
        <pc:sldMkLst>
          <pc:docMk/>
          <pc:sldMk cId="3768036121" sldId="357"/>
        </pc:sldMkLst>
      </pc:sldChg>
      <pc:sldChg chg="addSp delSp modSp mod delAnim modAnim">
        <pc:chgData name="Rev. Pasquale Oreste Perfetti" userId="045c6a0c-29d5-4cda-a9bb-ee0878661ac9" providerId="ADAL" clId="{6807A470-8D3E-49F5-8C4E-85A551A4037B}" dt="2024-01-14T17:07:46.494" v="1130"/>
        <pc:sldMkLst>
          <pc:docMk/>
          <pc:sldMk cId="2617296001" sldId="358"/>
        </pc:sldMkLst>
        <pc:spChg chg="mod">
          <ac:chgData name="Rev. Pasquale Oreste Perfetti" userId="045c6a0c-29d5-4cda-a9bb-ee0878661ac9" providerId="ADAL" clId="{6807A470-8D3E-49F5-8C4E-85A551A4037B}" dt="2024-01-14T16:22:47.466" v="119" actId="14100"/>
          <ac:spMkLst>
            <pc:docMk/>
            <pc:sldMk cId="2617296001" sldId="358"/>
            <ac:spMk id="4" creationId="{00000000-0000-0000-0000-000000000000}"/>
          </ac:spMkLst>
        </pc:spChg>
        <pc:spChg chg="mod">
          <ac:chgData name="Rev. Pasquale Oreste Perfetti" userId="045c6a0c-29d5-4cda-a9bb-ee0878661ac9" providerId="ADAL" clId="{6807A470-8D3E-49F5-8C4E-85A551A4037B}" dt="2024-01-14T16:22:40.627" v="115" actId="6549"/>
          <ac:spMkLst>
            <pc:docMk/>
            <pc:sldMk cId="2617296001" sldId="358"/>
            <ac:spMk id="5" creationId="{D07E2C73-08C7-49C5-963F-86A76EA63035}"/>
          </ac:spMkLst>
        </pc:spChg>
        <pc:picChg chg="add mod">
          <ac:chgData name="Rev. Pasquale Oreste Perfetti" userId="045c6a0c-29d5-4cda-a9bb-ee0878661ac9" providerId="ADAL" clId="{6807A470-8D3E-49F5-8C4E-85A551A4037B}" dt="2024-01-14T16:20:53.663" v="97" actId="1076"/>
          <ac:picMkLst>
            <pc:docMk/>
            <pc:sldMk cId="2617296001" sldId="358"/>
            <ac:picMk id="2" creationId="{67B1F2BB-C0F5-51B2-3263-91E586B0118E}"/>
          </ac:picMkLst>
        </pc:picChg>
        <pc:picChg chg="del">
          <ac:chgData name="Rev. Pasquale Oreste Perfetti" userId="045c6a0c-29d5-4cda-a9bb-ee0878661ac9" providerId="ADAL" clId="{6807A470-8D3E-49F5-8C4E-85A551A4037B}" dt="2024-01-14T16:20:35.251" v="91" actId="478"/>
          <ac:picMkLst>
            <pc:docMk/>
            <pc:sldMk cId="2617296001" sldId="358"/>
            <ac:picMk id="3" creationId="{68DFDF73-0A93-DF02-2BDF-A5C6C862CBDF}"/>
          </ac:picMkLst>
        </pc:picChg>
      </pc:sldChg>
      <pc:sldChg chg="del">
        <pc:chgData name="Rev. Pasquale Oreste Perfetti" userId="045c6a0c-29d5-4cda-a9bb-ee0878661ac9" providerId="ADAL" clId="{6807A470-8D3E-49F5-8C4E-85A551A4037B}" dt="2024-01-14T16:13:43.874" v="2" actId="47"/>
        <pc:sldMkLst>
          <pc:docMk/>
          <pc:sldMk cId="199925601" sldId="359"/>
        </pc:sldMkLst>
      </pc:sldChg>
      <pc:sldChg chg="addSp delSp modSp new mod modAnim">
        <pc:chgData name="Rev. Pasquale Oreste Perfetti" userId="045c6a0c-29d5-4cda-a9bb-ee0878661ac9" providerId="ADAL" clId="{6807A470-8D3E-49F5-8C4E-85A551A4037B}" dt="2024-01-14T17:07:31.277" v="1126"/>
        <pc:sldMkLst>
          <pc:docMk/>
          <pc:sldMk cId="4284300953" sldId="359"/>
        </pc:sldMkLst>
        <pc:spChg chg="del">
          <ac:chgData name="Rev. Pasquale Oreste Perfetti" userId="045c6a0c-29d5-4cda-a9bb-ee0878661ac9" providerId="ADAL" clId="{6807A470-8D3E-49F5-8C4E-85A551A4037B}" dt="2024-01-14T16:21:12.594" v="99" actId="478"/>
          <ac:spMkLst>
            <pc:docMk/>
            <pc:sldMk cId="4284300953" sldId="359"/>
            <ac:spMk id="2" creationId="{CF6FC4E9-0505-2B47-19BF-E0E24038FED4}"/>
          </ac:spMkLst>
        </pc:spChg>
        <pc:spChg chg="del">
          <ac:chgData name="Rev. Pasquale Oreste Perfetti" userId="045c6a0c-29d5-4cda-a9bb-ee0878661ac9" providerId="ADAL" clId="{6807A470-8D3E-49F5-8C4E-85A551A4037B}" dt="2024-01-14T16:21:10.443" v="98" actId="478"/>
          <ac:spMkLst>
            <pc:docMk/>
            <pc:sldMk cId="4284300953" sldId="359"/>
            <ac:spMk id="3" creationId="{4DD1EA4C-86D7-7114-EB26-6ED2A4D11534}"/>
          </ac:spMkLst>
        </pc:spChg>
        <pc:spChg chg="add mod">
          <ac:chgData name="Rev. Pasquale Oreste Perfetti" userId="045c6a0c-29d5-4cda-a9bb-ee0878661ac9" providerId="ADAL" clId="{6807A470-8D3E-49F5-8C4E-85A551A4037B}" dt="2024-01-14T16:26:10.218" v="169" actId="20577"/>
          <ac:spMkLst>
            <pc:docMk/>
            <pc:sldMk cId="4284300953" sldId="359"/>
            <ac:spMk id="5" creationId="{51C6E728-A438-5629-BEEE-6CDA360529D5}"/>
          </ac:spMkLst>
        </pc:spChg>
        <pc:spChg chg="add mod">
          <ac:chgData name="Rev. Pasquale Oreste Perfetti" userId="045c6a0c-29d5-4cda-a9bb-ee0878661ac9" providerId="ADAL" clId="{6807A470-8D3E-49F5-8C4E-85A551A4037B}" dt="2024-01-14T16:55:29.608" v="927" actId="1076"/>
          <ac:spMkLst>
            <pc:docMk/>
            <pc:sldMk cId="4284300953" sldId="359"/>
            <ac:spMk id="6" creationId="{C7D4180A-3C00-66B3-B97A-5821721C9BE0}"/>
          </ac:spMkLst>
        </pc:spChg>
        <pc:picChg chg="add del mod">
          <ac:chgData name="Rev. Pasquale Oreste Perfetti" userId="045c6a0c-29d5-4cda-a9bb-ee0878661ac9" providerId="ADAL" clId="{6807A470-8D3E-49F5-8C4E-85A551A4037B}" dt="2024-01-14T16:25:27.598" v="160" actId="478"/>
          <ac:picMkLst>
            <pc:docMk/>
            <pc:sldMk cId="4284300953" sldId="359"/>
            <ac:picMk id="4" creationId="{5533CB3D-4562-9EB9-6550-2A1F3B9DF48F}"/>
          </ac:picMkLst>
        </pc:picChg>
        <pc:picChg chg="add mod">
          <ac:chgData name="Rev. Pasquale Oreste Perfetti" userId="045c6a0c-29d5-4cda-a9bb-ee0878661ac9" providerId="ADAL" clId="{6807A470-8D3E-49F5-8C4E-85A551A4037B}" dt="2024-01-14T17:07:20.061" v="1104" actId="1076"/>
          <ac:picMkLst>
            <pc:docMk/>
            <pc:sldMk cId="4284300953" sldId="359"/>
            <ac:picMk id="7" creationId="{D0855C84-6E14-ACDC-113C-A20C801EF4D7}"/>
          </ac:picMkLst>
        </pc:picChg>
      </pc:sldChg>
      <pc:sldChg chg="new del">
        <pc:chgData name="Rev. Pasquale Oreste Perfetti" userId="045c6a0c-29d5-4cda-a9bb-ee0878661ac9" providerId="ADAL" clId="{6807A470-8D3E-49F5-8C4E-85A551A4037B}" dt="2024-01-14T16:23:47.651" v="143" actId="47"/>
        <pc:sldMkLst>
          <pc:docMk/>
          <pc:sldMk cId="174634575" sldId="360"/>
        </pc:sldMkLst>
      </pc:sldChg>
      <pc:sldChg chg="del">
        <pc:chgData name="Rev. Pasquale Oreste Perfetti" userId="045c6a0c-29d5-4cda-a9bb-ee0878661ac9" providerId="ADAL" clId="{6807A470-8D3E-49F5-8C4E-85A551A4037B}" dt="2024-01-14T16:13:44.616" v="3" actId="47"/>
        <pc:sldMkLst>
          <pc:docMk/>
          <pc:sldMk cId="2679060482" sldId="360"/>
        </pc:sldMkLst>
      </pc:sldChg>
      <pc:sldChg chg="new del">
        <pc:chgData name="Rev. Pasquale Oreste Perfetti" userId="045c6a0c-29d5-4cda-a9bb-ee0878661ac9" providerId="ADAL" clId="{6807A470-8D3E-49F5-8C4E-85A551A4037B}" dt="2024-01-14T16:52:02.667" v="901" actId="47"/>
        <pc:sldMkLst>
          <pc:docMk/>
          <pc:sldMk cId="3030210952" sldId="361"/>
        </pc:sldMkLst>
      </pc:sldChg>
      <pc:sldChg chg="del">
        <pc:chgData name="Rev. Pasquale Oreste Perfetti" userId="045c6a0c-29d5-4cda-a9bb-ee0878661ac9" providerId="ADAL" clId="{6807A470-8D3E-49F5-8C4E-85A551A4037B}" dt="2024-01-14T16:13:46.028" v="4" actId="47"/>
        <pc:sldMkLst>
          <pc:docMk/>
          <pc:sldMk cId="3926643974" sldId="361"/>
        </pc:sldMkLst>
      </pc:sldChg>
      <pc:sldChg chg="del">
        <pc:chgData name="Rev. Pasquale Oreste Perfetti" userId="045c6a0c-29d5-4cda-a9bb-ee0878661ac9" providerId="ADAL" clId="{6807A470-8D3E-49F5-8C4E-85A551A4037B}" dt="2024-01-14T16:13:46.983" v="5" actId="47"/>
        <pc:sldMkLst>
          <pc:docMk/>
          <pc:sldMk cId="2458665813" sldId="362"/>
        </pc:sldMkLst>
      </pc:sldChg>
      <pc:sldChg chg="new del">
        <pc:chgData name="Rev. Pasquale Oreste Perfetti" userId="045c6a0c-29d5-4cda-a9bb-ee0878661ac9" providerId="ADAL" clId="{6807A470-8D3E-49F5-8C4E-85A551A4037B}" dt="2024-01-14T16:52:01.666" v="900" actId="47"/>
        <pc:sldMkLst>
          <pc:docMk/>
          <pc:sldMk cId="3359848194" sldId="362"/>
        </pc:sldMkLst>
      </pc:sldChg>
      <pc:sldChg chg="new del">
        <pc:chgData name="Rev. Pasquale Oreste Perfetti" userId="045c6a0c-29d5-4cda-a9bb-ee0878661ac9" providerId="ADAL" clId="{6807A470-8D3E-49F5-8C4E-85A551A4037B}" dt="2024-01-14T16:52:00.889" v="899" actId="47"/>
        <pc:sldMkLst>
          <pc:docMk/>
          <pc:sldMk cId="550514997" sldId="363"/>
        </pc:sldMkLst>
      </pc:sldChg>
      <pc:sldChg chg="del">
        <pc:chgData name="Rev. Pasquale Oreste Perfetti" userId="045c6a0c-29d5-4cda-a9bb-ee0878661ac9" providerId="ADAL" clId="{6807A470-8D3E-49F5-8C4E-85A551A4037B}" dt="2024-01-14T16:13:47.790" v="6" actId="47"/>
        <pc:sldMkLst>
          <pc:docMk/>
          <pc:sldMk cId="4163780469" sldId="363"/>
        </pc:sldMkLst>
      </pc:sldChg>
      <pc:sldChg chg="del">
        <pc:chgData name="Rev. Pasquale Oreste Perfetti" userId="045c6a0c-29d5-4cda-a9bb-ee0878661ac9" providerId="ADAL" clId="{6807A470-8D3E-49F5-8C4E-85A551A4037B}" dt="2024-01-14T16:13:49.218" v="7" actId="47"/>
        <pc:sldMkLst>
          <pc:docMk/>
          <pc:sldMk cId="205663546" sldId="364"/>
        </pc:sldMkLst>
      </pc:sldChg>
      <pc:sldChg chg="new del">
        <pc:chgData name="Rev. Pasquale Oreste Perfetti" userId="045c6a0c-29d5-4cda-a9bb-ee0878661ac9" providerId="ADAL" clId="{6807A470-8D3E-49F5-8C4E-85A551A4037B}" dt="2024-01-14T16:52:03.754" v="902" actId="47"/>
        <pc:sldMkLst>
          <pc:docMk/>
          <pc:sldMk cId="3433266762" sldId="364"/>
        </pc:sldMkLst>
      </pc:sldChg>
      <pc:sldChg chg="del">
        <pc:chgData name="Rev. Pasquale Oreste Perfetti" userId="045c6a0c-29d5-4cda-a9bb-ee0878661ac9" providerId="ADAL" clId="{6807A470-8D3E-49F5-8C4E-85A551A4037B}" dt="2024-01-14T16:13:50.468" v="8" actId="47"/>
        <pc:sldMkLst>
          <pc:docMk/>
          <pc:sldMk cId="1165169576" sldId="365"/>
        </pc:sldMkLst>
      </pc:sldChg>
      <pc:sldChg chg="new del">
        <pc:chgData name="Rev. Pasquale Oreste Perfetti" userId="045c6a0c-29d5-4cda-a9bb-ee0878661ac9" providerId="ADAL" clId="{6807A470-8D3E-49F5-8C4E-85A551A4037B}" dt="2024-01-14T16:52:00.036" v="898" actId="47"/>
        <pc:sldMkLst>
          <pc:docMk/>
          <pc:sldMk cId="2834950558" sldId="365"/>
        </pc:sldMkLst>
      </pc:sldChg>
      <pc:sldChg chg="new del">
        <pc:chgData name="Rev. Pasquale Oreste Perfetti" userId="045c6a0c-29d5-4cda-a9bb-ee0878661ac9" providerId="ADAL" clId="{6807A470-8D3E-49F5-8C4E-85A551A4037B}" dt="2024-01-14T16:52:11.401" v="907" actId="47"/>
        <pc:sldMkLst>
          <pc:docMk/>
          <pc:sldMk cId="109330763" sldId="366"/>
        </pc:sldMkLst>
      </pc:sldChg>
      <pc:sldChg chg="del">
        <pc:chgData name="Rev. Pasquale Oreste Perfetti" userId="045c6a0c-29d5-4cda-a9bb-ee0878661ac9" providerId="ADAL" clId="{6807A470-8D3E-49F5-8C4E-85A551A4037B}" dt="2024-01-14T16:13:51.388" v="9" actId="47"/>
        <pc:sldMkLst>
          <pc:docMk/>
          <pc:sldMk cId="3995758975" sldId="366"/>
        </pc:sldMkLst>
      </pc:sldChg>
      <pc:sldChg chg="new del">
        <pc:chgData name="Rev. Pasquale Oreste Perfetti" userId="045c6a0c-29d5-4cda-a9bb-ee0878661ac9" providerId="ADAL" clId="{6807A470-8D3E-49F5-8C4E-85A551A4037B}" dt="2024-01-14T16:51:59.085" v="897" actId="47"/>
        <pc:sldMkLst>
          <pc:docMk/>
          <pc:sldMk cId="1840617354" sldId="367"/>
        </pc:sldMkLst>
      </pc:sldChg>
      <pc:sldChg chg="del">
        <pc:chgData name="Rev. Pasquale Oreste Perfetti" userId="045c6a0c-29d5-4cda-a9bb-ee0878661ac9" providerId="ADAL" clId="{6807A470-8D3E-49F5-8C4E-85A551A4037B}" dt="2024-01-14T16:13:52.163" v="10" actId="47"/>
        <pc:sldMkLst>
          <pc:docMk/>
          <pc:sldMk cId="2468724421" sldId="367"/>
        </pc:sldMkLst>
      </pc:sldChg>
      <pc:sldChg chg="new del">
        <pc:chgData name="Rev. Pasquale Oreste Perfetti" userId="045c6a0c-29d5-4cda-a9bb-ee0878661ac9" providerId="ADAL" clId="{6807A470-8D3E-49F5-8C4E-85A551A4037B}" dt="2024-01-14T16:51:58.023" v="896" actId="47"/>
        <pc:sldMkLst>
          <pc:docMk/>
          <pc:sldMk cId="30733512" sldId="368"/>
        </pc:sldMkLst>
      </pc:sldChg>
      <pc:sldChg chg="del">
        <pc:chgData name="Rev. Pasquale Oreste Perfetti" userId="045c6a0c-29d5-4cda-a9bb-ee0878661ac9" providerId="ADAL" clId="{6807A470-8D3E-49F5-8C4E-85A551A4037B}" dt="2024-01-14T16:13:52.899" v="11" actId="47"/>
        <pc:sldMkLst>
          <pc:docMk/>
          <pc:sldMk cId="1099478309" sldId="368"/>
        </pc:sldMkLst>
      </pc:sldChg>
      <pc:sldChg chg="addSp delSp modSp add mod modAnim">
        <pc:chgData name="Rev. Pasquale Oreste Perfetti" userId="045c6a0c-29d5-4cda-a9bb-ee0878661ac9" providerId="ADAL" clId="{6807A470-8D3E-49F5-8C4E-85A551A4037B}" dt="2024-01-14T17:08:50.029" v="1182"/>
        <pc:sldMkLst>
          <pc:docMk/>
          <pc:sldMk cId="617119838" sldId="369"/>
        </pc:sldMkLst>
        <pc:spChg chg="mod">
          <ac:chgData name="Rev. Pasquale Oreste Perfetti" userId="045c6a0c-29d5-4cda-a9bb-ee0878661ac9" providerId="ADAL" clId="{6807A470-8D3E-49F5-8C4E-85A551A4037B}" dt="2024-01-14T16:27:55.257" v="226" actId="20577"/>
          <ac:spMkLst>
            <pc:docMk/>
            <pc:sldMk cId="617119838" sldId="369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28:46.366" v="230" actId="1076"/>
          <ac:spMkLst>
            <pc:docMk/>
            <pc:sldMk cId="617119838" sldId="369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6:27:26.239" v="208" actId="1076"/>
          <ac:picMkLst>
            <pc:docMk/>
            <pc:sldMk cId="617119838" sldId="369"/>
            <ac:picMk id="2" creationId="{210474D9-8B53-6D3E-3770-F305805B14E9}"/>
          </ac:picMkLst>
        </pc:picChg>
        <pc:picChg chg="del mod">
          <ac:chgData name="Rev. Pasquale Oreste Perfetti" userId="045c6a0c-29d5-4cda-a9bb-ee0878661ac9" providerId="ADAL" clId="{6807A470-8D3E-49F5-8C4E-85A551A4037B}" dt="2024-01-14T16:27:15.704" v="204" actId="478"/>
          <ac:picMkLst>
            <pc:docMk/>
            <pc:sldMk cId="617119838" sldId="369"/>
            <ac:picMk id="4" creationId="{5533CB3D-4562-9EB9-6550-2A1F3B9DF48F}"/>
          </ac:picMkLst>
        </pc:picChg>
      </pc:sldChg>
      <pc:sldChg chg="del">
        <pc:chgData name="Rev. Pasquale Oreste Perfetti" userId="045c6a0c-29d5-4cda-a9bb-ee0878661ac9" providerId="ADAL" clId="{6807A470-8D3E-49F5-8C4E-85A551A4037B}" dt="2024-01-14T16:13:53.655" v="12" actId="47"/>
        <pc:sldMkLst>
          <pc:docMk/>
          <pc:sldMk cId="3772940287" sldId="369"/>
        </pc:sldMkLst>
      </pc:sldChg>
      <pc:sldChg chg="addSp delSp modSp add mod modAnim">
        <pc:chgData name="Rev. Pasquale Oreste Perfetti" userId="045c6a0c-29d5-4cda-a9bb-ee0878661ac9" providerId="ADAL" clId="{6807A470-8D3E-49F5-8C4E-85A551A4037B}" dt="2024-01-14T17:10:45.042" v="1244"/>
        <pc:sldMkLst>
          <pc:docMk/>
          <pc:sldMk cId="1034945262" sldId="370"/>
        </pc:sldMkLst>
        <pc:spChg chg="mod">
          <ac:chgData name="Rev. Pasquale Oreste Perfetti" userId="045c6a0c-29d5-4cda-a9bb-ee0878661ac9" providerId="ADAL" clId="{6807A470-8D3E-49F5-8C4E-85A551A4037B}" dt="2024-01-14T16:32:51.536" v="354" actId="6549"/>
          <ac:spMkLst>
            <pc:docMk/>
            <pc:sldMk cId="1034945262" sldId="370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55:51.351" v="928" actId="20577"/>
          <ac:spMkLst>
            <pc:docMk/>
            <pc:sldMk cId="1034945262" sldId="370"/>
            <ac:spMk id="6" creationId="{C7D4180A-3C00-66B3-B97A-5821721C9BE0}"/>
          </ac:spMkLst>
        </pc:spChg>
        <pc:graphicFrameChg chg="add del mod">
          <ac:chgData name="Rev. Pasquale Oreste Perfetti" userId="045c6a0c-29d5-4cda-a9bb-ee0878661ac9" providerId="ADAL" clId="{6807A470-8D3E-49F5-8C4E-85A551A4037B}" dt="2024-01-14T16:30:10.667" v="263" actId="478"/>
          <ac:graphicFrameMkLst>
            <pc:docMk/>
            <pc:sldMk cId="1034945262" sldId="370"/>
            <ac:graphicFrameMk id="3" creationId="{C330B3B3-6F77-6482-B555-0B8B73CE4605}"/>
          </ac:graphicFrameMkLst>
        </pc:graphicFrameChg>
        <pc:picChg chg="add mod">
          <ac:chgData name="Rev. Pasquale Oreste Perfetti" userId="045c6a0c-29d5-4cda-a9bb-ee0878661ac9" providerId="ADAL" clId="{6807A470-8D3E-49F5-8C4E-85A551A4037B}" dt="2024-01-14T17:09:02.258" v="1183" actId="1076"/>
          <ac:picMkLst>
            <pc:docMk/>
            <pc:sldMk cId="1034945262" sldId="370"/>
            <ac:picMk id="2" creationId="{BCBB3051-DDF9-6075-FA41-6EBA012BA3EE}"/>
          </ac:picMkLst>
        </pc:picChg>
        <pc:picChg chg="del mod">
          <ac:chgData name="Rev. Pasquale Oreste Perfetti" userId="045c6a0c-29d5-4cda-a9bb-ee0878661ac9" providerId="ADAL" clId="{6807A470-8D3E-49F5-8C4E-85A551A4037B}" dt="2024-01-14T16:29:08.679" v="232" actId="478"/>
          <ac:picMkLst>
            <pc:docMk/>
            <pc:sldMk cId="1034945262" sldId="370"/>
            <ac:picMk id="4" creationId="{5533CB3D-4562-9EB9-6550-2A1F3B9DF48F}"/>
          </ac:picMkLst>
        </pc:picChg>
      </pc:sldChg>
      <pc:sldChg chg="del">
        <pc:chgData name="Rev. Pasquale Oreste Perfetti" userId="045c6a0c-29d5-4cda-a9bb-ee0878661ac9" providerId="ADAL" clId="{6807A470-8D3E-49F5-8C4E-85A551A4037B}" dt="2024-01-14T16:13:54.575" v="13" actId="47"/>
        <pc:sldMkLst>
          <pc:docMk/>
          <pc:sldMk cId="3334406056" sldId="370"/>
        </pc:sldMkLst>
      </pc:sldChg>
      <pc:sldChg chg="addSp delSp modSp add mod modAnim">
        <pc:chgData name="Rev. Pasquale Oreste Perfetti" userId="045c6a0c-29d5-4cda-a9bb-ee0878661ac9" providerId="ADAL" clId="{6807A470-8D3E-49F5-8C4E-85A551A4037B}" dt="2024-01-14T17:11:53.630" v="1300"/>
        <pc:sldMkLst>
          <pc:docMk/>
          <pc:sldMk cId="3533436241" sldId="371"/>
        </pc:sldMkLst>
        <pc:spChg chg="mod">
          <ac:chgData name="Rev. Pasquale Oreste Perfetti" userId="045c6a0c-29d5-4cda-a9bb-ee0878661ac9" providerId="ADAL" clId="{6807A470-8D3E-49F5-8C4E-85A551A4037B}" dt="2024-01-14T16:33:08.825" v="357"/>
          <ac:spMkLst>
            <pc:docMk/>
            <pc:sldMk cId="3533436241" sldId="371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34:14.002" v="409" actId="6549"/>
          <ac:spMkLst>
            <pc:docMk/>
            <pc:sldMk cId="3533436241" sldId="371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6:34:27.044" v="413" actId="1076"/>
          <ac:picMkLst>
            <pc:docMk/>
            <pc:sldMk cId="3533436241" sldId="371"/>
            <ac:picMk id="2" creationId="{A3B3ED57-4C18-3A42-8252-4EB523A47A99}"/>
          </ac:picMkLst>
        </pc:picChg>
        <pc:picChg chg="del">
          <ac:chgData name="Rev. Pasquale Oreste Perfetti" userId="045c6a0c-29d5-4cda-a9bb-ee0878661ac9" providerId="ADAL" clId="{6807A470-8D3E-49F5-8C4E-85A551A4037B}" dt="2024-01-14T16:31:37.837" v="324" actId="478"/>
          <ac:picMkLst>
            <pc:docMk/>
            <pc:sldMk cId="3533436241" sldId="371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12:57.212" v="1354"/>
        <pc:sldMkLst>
          <pc:docMk/>
          <pc:sldMk cId="2306591668" sldId="372"/>
        </pc:sldMkLst>
        <pc:spChg chg="mod">
          <ac:chgData name="Rev. Pasquale Oreste Perfetti" userId="045c6a0c-29d5-4cda-a9bb-ee0878661ac9" providerId="ADAL" clId="{6807A470-8D3E-49F5-8C4E-85A551A4037B}" dt="2024-01-14T16:35:06.372" v="432" actId="20577"/>
          <ac:spMkLst>
            <pc:docMk/>
            <pc:sldMk cId="2306591668" sldId="372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35:48.715" v="447" actId="20577"/>
          <ac:spMkLst>
            <pc:docMk/>
            <pc:sldMk cId="2306591668" sldId="372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12:08.756" v="1303" actId="1076"/>
          <ac:picMkLst>
            <pc:docMk/>
            <pc:sldMk cId="2306591668" sldId="372"/>
            <ac:picMk id="2" creationId="{4913F374-9CCB-EA2F-4A4E-5E1D088F10F1}"/>
          </ac:picMkLst>
        </pc:picChg>
        <pc:picChg chg="del">
          <ac:chgData name="Rev. Pasquale Oreste Perfetti" userId="045c6a0c-29d5-4cda-a9bb-ee0878661ac9" providerId="ADAL" clId="{6807A470-8D3E-49F5-8C4E-85A551A4037B}" dt="2024-01-14T16:34:43.430" v="414" actId="478"/>
          <ac:picMkLst>
            <pc:docMk/>
            <pc:sldMk cId="2306591668" sldId="372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13:56.081" v="1407"/>
        <pc:sldMkLst>
          <pc:docMk/>
          <pc:sldMk cId="2194654319" sldId="373"/>
        </pc:sldMkLst>
        <pc:spChg chg="mod">
          <ac:chgData name="Rev. Pasquale Oreste Perfetti" userId="045c6a0c-29d5-4cda-a9bb-ee0878661ac9" providerId="ADAL" clId="{6807A470-8D3E-49F5-8C4E-85A551A4037B}" dt="2024-01-14T16:36:37.844" v="471" actId="20577"/>
          <ac:spMkLst>
            <pc:docMk/>
            <pc:sldMk cId="2194654319" sldId="373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57:59.983" v="942" actId="1076"/>
          <ac:spMkLst>
            <pc:docMk/>
            <pc:sldMk cId="2194654319" sldId="373"/>
            <ac:spMk id="6" creationId="{C7D4180A-3C00-66B3-B97A-5821721C9BE0}"/>
          </ac:spMkLst>
        </pc:spChg>
        <pc:picChg chg="add del mod">
          <ac:chgData name="Rev. Pasquale Oreste Perfetti" userId="045c6a0c-29d5-4cda-a9bb-ee0878661ac9" providerId="ADAL" clId="{6807A470-8D3E-49F5-8C4E-85A551A4037B}" dt="2024-01-14T16:57:38.583" v="936" actId="478"/>
          <ac:picMkLst>
            <pc:docMk/>
            <pc:sldMk cId="2194654319" sldId="373"/>
            <ac:picMk id="2" creationId="{8AD8B7FE-F8CE-8B5A-3E42-A7E46F6D2449}"/>
          </ac:picMkLst>
        </pc:picChg>
        <pc:picChg chg="add mod">
          <ac:chgData name="Rev. Pasquale Oreste Perfetti" userId="045c6a0c-29d5-4cda-a9bb-ee0878661ac9" providerId="ADAL" clId="{6807A470-8D3E-49F5-8C4E-85A551A4037B}" dt="2024-01-14T16:57:54.311" v="941" actId="14100"/>
          <ac:picMkLst>
            <pc:docMk/>
            <pc:sldMk cId="2194654319" sldId="373"/>
            <ac:picMk id="3" creationId="{ACE92E05-256D-7E9B-10DA-22D791206693}"/>
          </ac:picMkLst>
        </pc:picChg>
        <pc:picChg chg="del">
          <ac:chgData name="Rev. Pasquale Oreste Perfetti" userId="045c6a0c-29d5-4cda-a9bb-ee0878661ac9" providerId="ADAL" clId="{6807A470-8D3E-49F5-8C4E-85A551A4037B}" dt="2024-01-14T16:36:09.455" v="448" actId="478"/>
          <ac:picMkLst>
            <pc:docMk/>
            <pc:sldMk cId="2194654319" sldId="373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27:40.161" v="1940" actId="20577"/>
        <pc:sldMkLst>
          <pc:docMk/>
          <pc:sldMk cId="2467871729" sldId="374"/>
        </pc:sldMkLst>
        <pc:spChg chg="mod">
          <ac:chgData name="Rev. Pasquale Oreste Perfetti" userId="045c6a0c-29d5-4cda-a9bb-ee0878661ac9" providerId="ADAL" clId="{6807A470-8D3E-49F5-8C4E-85A551A4037B}" dt="2024-01-14T16:38:03.739" v="502" actId="20577"/>
          <ac:spMkLst>
            <pc:docMk/>
            <pc:sldMk cId="2467871729" sldId="374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7:27:40.161" v="1940" actId="20577"/>
          <ac:spMkLst>
            <pc:docMk/>
            <pc:sldMk cId="2467871729" sldId="374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15:20.493" v="1446" actId="1076"/>
          <ac:picMkLst>
            <pc:docMk/>
            <pc:sldMk cId="2467871729" sldId="374"/>
            <ac:picMk id="2" creationId="{8AF041C9-7123-25F3-BAFF-70C0001F4E47}"/>
          </ac:picMkLst>
        </pc:picChg>
        <pc:picChg chg="del">
          <ac:chgData name="Rev. Pasquale Oreste Perfetti" userId="045c6a0c-29d5-4cda-a9bb-ee0878661ac9" providerId="ADAL" clId="{6807A470-8D3E-49F5-8C4E-85A551A4037B}" dt="2024-01-14T16:38:14.642" v="503" actId="478"/>
          <ac:picMkLst>
            <pc:docMk/>
            <pc:sldMk cId="2467871729" sldId="374"/>
            <ac:picMk id="4" creationId="{5533CB3D-4562-9EB9-6550-2A1F3B9DF48F}"/>
          </ac:picMkLst>
        </pc:picChg>
      </pc:sldChg>
      <pc:sldChg chg="del">
        <pc:chgData name="Rev. Pasquale Oreste Perfetti" userId="045c6a0c-29d5-4cda-a9bb-ee0878661ac9" providerId="ADAL" clId="{6807A470-8D3E-49F5-8C4E-85A551A4037B}" dt="2024-01-14T16:13:56.389" v="15" actId="47"/>
        <pc:sldMkLst>
          <pc:docMk/>
          <pc:sldMk cId="63583471" sldId="375"/>
        </pc:sldMkLst>
      </pc:sldChg>
      <pc:sldChg chg="addSp delSp modSp add mod modAnim">
        <pc:chgData name="Rev. Pasquale Oreste Perfetti" userId="045c6a0c-29d5-4cda-a9bb-ee0878661ac9" providerId="ADAL" clId="{6807A470-8D3E-49F5-8C4E-85A551A4037B}" dt="2024-01-14T17:16:55.996" v="1536"/>
        <pc:sldMkLst>
          <pc:docMk/>
          <pc:sldMk cId="610786116" sldId="375"/>
        </pc:sldMkLst>
        <pc:spChg chg="mod">
          <ac:chgData name="Rev. Pasquale Oreste Perfetti" userId="045c6a0c-29d5-4cda-a9bb-ee0878661ac9" providerId="ADAL" clId="{6807A470-8D3E-49F5-8C4E-85A551A4037B}" dt="2024-01-14T17:15:36.651" v="1469" actId="1076"/>
          <ac:spMkLst>
            <pc:docMk/>
            <pc:sldMk cId="610786116" sldId="375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59:01.543" v="951" actId="1076"/>
          <ac:spMkLst>
            <pc:docMk/>
            <pc:sldMk cId="610786116" sldId="375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15:46.675" v="1471" actId="1076"/>
          <ac:picMkLst>
            <pc:docMk/>
            <pc:sldMk cId="610786116" sldId="375"/>
            <ac:picMk id="2" creationId="{97DE3178-6125-C40F-9BB8-7D2F0BB49511}"/>
          </ac:picMkLst>
        </pc:picChg>
        <pc:picChg chg="del">
          <ac:chgData name="Rev. Pasquale Oreste Perfetti" userId="045c6a0c-29d5-4cda-a9bb-ee0878661ac9" providerId="ADAL" clId="{6807A470-8D3E-49F5-8C4E-85A551A4037B}" dt="2024-01-14T16:40:09.468" v="531" actId="478"/>
          <ac:picMkLst>
            <pc:docMk/>
            <pc:sldMk cId="610786116" sldId="375"/>
            <ac:picMk id="4" creationId="{5533CB3D-4562-9EB9-6550-2A1F3B9DF48F}"/>
          </ac:picMkLst>
        </pc:picChg>
      </pc:sldChg>
      <pc:sldChg chg="del">
        <pc:chgData name="Rev. Pasquale Oreste Perfetti" userId="045c6a0c-29d5-4cda-a9bb-ee0878661ac9" providerId="ADAL" clId="{6807A470-8D3E-49F5-8C4E-85A551A4037B}" dt="2024-01-14T16:13:55.386" v="14" actId="47"/>
        <pc:sldMkLst>
          <pc:docMk/>
          <pc:sldMk cId="412323143" sldId="376"/>
        </pc:sldMkLst>
      </pc:sldChg>
      <pc:sldChg chg="addSp delSp modSp add mod modAnim">
        <pc:chgData name="Rev. Pasquale Oreste Perfetti" userId="045c6a0c-29d5-4cda-a9bb-ee0878661ac9" providerId="ADAL" clId="{6807A470-8D3E-49F5-8C4E-85A551A4037B}" dt="2024-01-14T17:18:04.197" v="1596"/>
        <pc:sldMkLst>
          <pc:docMk/>
          <pc:sldMk cId="859030213" sldId="376"/>
        </pc:sldMkLst>
        <pc:spChg chg="mod">
          <ac:chgData name="Rev. Pasquale Oreste Perfetti" userId="045c6a0c-29d5-4cda-a9bb-ee0878661ac9" providerId="ADAL" clId="{6807A470-8D3E-49F5-8C4E-85A551A4037B}" dt="2024-01-14T16:41:54.594" v="587" actId="20577"/>
          <ac:spMkLst>
            <pc:docMk/>
            <pc:sldMk cId="859030213" sldId="376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59:28.759" v="956" actId="1076"/>
          <ac:spMkLst>
            <pc:docMk/>
            <pc:sldMk cId="859030213" sldId="376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6:59:36.207" v="957" actId="1076"/>
          <ac:picMkLst>
            <pc:docMk/>
            <pc:sldMk cId="859030213" sldId="376"/>
            <ac:picMk id="2" creationId="{BD434489-6770-2ABB-4BE3-88CD4F958634}"/>
          </ac:picMkLst>
        </pc:picChg>
        <pc:picChg chg="del">
          <ac:chgData name="Rev. Pasquale Oreste Perfetti" userId="045c6a0c-29d5-4cda-a9bb-ee0878661ac9" providerId="ADAL" clId="{6807A470-8D3E-49F5-8C4E-85A551A4037B}" dt="2024-01-14T16:41:28.620" v="566" actId="478"/>
          <ac:picMkLst>
            <pc:docMk/>
            <pc:sldMk cId="859030213" sldId="376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19:00.364" v="1649"/>
        <pc:sldMkLst>
          <pc:docMk/>
          <pc:sldMk cId="1204688122" sldId="377"/>
        </pc:sldMkLst>
        <pc:spChg chg="mod">
          <ac:chgData name="Rev. Pasquale Oreste Perfetti" userId="045c6a0c-29d5-4cda-a9bb-ee0878661ac9" providerId="ADAL" clId="{6807A470-8D3E-49F5-8C4E-85A551A4037B}" dt="2024-01-14T16:43:23.445" v="641" actId="20577"/>
          <ac:spMkLst>
            <pc:docMk/>
            <pc:sldMk cId="1204688122" sldId="377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59:56.535" v="961" actId="1076"/>
          <ac:spMkLst>
            <pc:docMk/>
            <pc:sldMk cId="1204688122" sldId="377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6:59:48.847" v="960" actId="14100"/>
          <ac:picMkLst>
            <pc:docMk/>
            <pc:sldMk cId="1204688122" sldId="377"/>
            <ac:picMk id="2" creationId="{74867643-A136-37F4-6E74-D495F2EFEF5F}"/>
          </ac:picMkLst>
        </pc:picChg>
        <pc:picChg chg="del">
          <ac:chgData name="Rev. Pasquale Oreste Perfetti" userId="045c6a0c-29d5-4cda-a9bb-ee0878661ac9" providerId="ADAL" clId="{6807A470-8D3E-49F5-8C4E-85A551A4037B}" dt="2024-01-14T16:42:57.452" v="621" actId="478"/>
          <ac:picMkLst>
            <pc:docMk/>
            <pc:sldMk cId="1204688122" sldId="377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19:53.955" v="1702"/>
        <pc:sldMkLst>
          <pc:docMk/>
          <pc:sldMk cId="1103276981" sldId="378"/>
        </pc:sldMkLst>
        <pc:spChg chg="mod">
          <ac:chgData name="Rev. Pasquale Oreste Perfetti" userId="045c6a0c-29d5-4cda-a9bb-ee0878661ac9" providerId="ADAL" clId="{6807A470-8D3E-49F5-8C4E-85A551A4037B}" dt="2024-01-14T16:44:30.457" v="685" actId="20577"/>
          <ac:spMkLst>
            <pc:docMk/>
            <pc:sldMk cId="1103276981" sldId="378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7:00:11.495" v="964" actId="1076"/>
          <ac:spMkLst>
            <pc:docMk/>
            <pc:sldMk cId="1103276981" sldId="378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00:13.711" v="965" actId="1076"/>
          <ac:picMkLst>
            <pc:docMk/>
            <pc:sldMk cId="1103276981" sldId="378"/>
            <ac:picMk id="2" creationId="{A8FECC6E-F95B-6717-A2C2-AB104FC0A7A7}"/>
          </ac:picMkLst>
        </pc:picChg>
        <pc:picChg chg="del">
          <ac:chgData name="Rev. Pasquale Oreste Perfetti" userId="045c6a0c-29d5-4cda-a9bb-ee0878661ac9" providerId="ADAL" clId="{6807A470-8D3E-49F5-8C4E-85A551A4037B}" dt="2024-01-14T16:44:10.740" v="667" actId="478"/>
          <ac:picMkLst>
            <pc:docMk/>
            <pc:sldMk cId="1103276981" sldId="378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21:09.508" v="1773"/>
        <pc:sldMkLst>
          <pc:docMk/>
          <pc:sldMk cId="1015203692" sldId="379"/>
        </pc:sldMkLst>
        <pc:spChg chg="mod">
          <ac:chgData name="Rev. Pasquale Oreste Perfetti" userId="045c6a0c-29d5-4cda-a9bb-ee0878661ac9" providerId="ADAL" clId="{6807A470-8D3E-49F5-8C4E-85A551A4037B}" dt="2024-01-14T17:20:02.914" v="1703" actId="1076"/>
          <ac:spMkLst>
            <pc:docMk/>
            <pc:sldMk cId="1015203692" sldId="379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7:01:08.751" v="977" actId="1076"/>
          <ac:spMkLst>
            <pc:docMk/>
            <pc:sldMk cId="1015203692" sldId="379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00:42.343" v="972" actId="14100"/>
          <ac:picMkLst>
            <pc:docMk/>
            <pc:sldMk cId="1015203692" sldId="379"/>
            <ac:picMk id="2" creationId="{A7207F57-AF0D-93E2-F43D-68D4E3438196}"/>
          </ac:picMkLst>
        </pc:picChg>
        <pc:picChg chg="del">
          <ac:chgData name="Rev. Pasquale Oreste Perfetti" userId="045c6a0c-29d5-4cda-a9bb-ee0878661ac9" providerId="ADAL" clId="{6807A470-8D3E-49F5-8C4E-85A551A4037B}" dt="2024-01-14T16:46:16.953" v="713" actId="478"/>
          <ac:picMkLst>
            <pc:docMk/>
            <pc:sldMk cId="1015203692" sldId="379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24:02.878" v="1832"/>
        <pc:sldMkLst>
          <pc:docMk/>
          <pc:sldMk cId="3831869924" sldId="380"/>
        </pc:sldMkLst>
        <pc:spChg chg="mod">
          <ac:chgData name="Rev. Pasquale Oreste Perfetti" userId="045c6a0c-29d5-4cda-a9bb-ee0878661ac9" providerId="ADAL" clId="{6807A470-8D3E-49F5-8C4E-85A551A4037B}" dt="2024-01-14T16:47:29.897" v="755" actId="20577"/>
          <ac:spMkLst>
            <pc:docMk/>
            <pc:sldMk cId="3831869924" sldId="380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7:01:30.447" v="981" actId="1076"/>
          <ac:spMkLst>
            <pc:docMk/>
            <pc:sldMk cId="3831869924" sldId="380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01:36.814" v="983" actId="1076"/>
          <ac:picMkLst>
            <pc:docMk/>
            <pc:sldMk cId="3831869924" sldId="380"/>
            <ac:picMk id="2" creationId="{67681D33-3DF1-3DF0-EC19-17E329E6229B}"/>
          </ac:picMkLst>
        </pc:picChg>
        <pc:picChg chg="del">
          <ac:chgData name="Rev. Pasquale Oreste Perfetti" userId="045c6a0c-29d5-4cda-a9bb-ee0878661ac9" providerId="ADAL" clId="{6807A470-8D3E-49F5-8C4E-85A551A4037B}" dt="2024-01-14T16:48:17.450" v="758" actId="478"/>
          <ac:picMkLst>
            <pc:docMk/>
            <pc:sldMk cId="3831869924" sldId="380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24:57.505" v="1885"/>
        <pc:sldMkLst>
          <pc:docMk/>
          <pc:sldMk cId="3815619959" sldId="381"/>
        </pc:sldMkLst>
        <pc:spChg chg="mod">
          <ac:chgData name="Rev. Pasquale Oreste Perfetti" userId="045c6a0c-29d5-4cda-a9bb-ee0878661ac9" providerId="ADAL" clId="{6807A470-8D3E-49F5-8C4E-85A551A4037B}" dt="2024-01-14T16:49:00.770" v="810" actId="20577"/>
          <ac:spMkLst>
            <pc:docMk/>
            <pc:sldMk cId="3815619959" sldId="381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6:49:48.559" v="843" actId="6549"/>
          <ac:spMkLst>
            <pc:docMk/>
            <pc:sldMk cId="3815619959" sldId="381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01:59.806" v="989" actId="1076"/>
          <ac:picMkLst>
            <pc:docMk/>
            <pc:sldMk cId="3815619959" sldId="381"/>
            <ac:picMk id="2" creationId="{D96652FC-C162-0444-02A4-BD6C08849AF9}"/>
          </ac:picMkLst>
        </pc:picChg>
        <pc:picChg chg="del">
          <ac:chgData name="Rev. Pasquale Oreste Perfetti" userId="045c6a0c-29d5-4cda-a9bb-ee0878661ac9" providerId="ADAL" clId="{6807A470-8D3E-49F5-8C4E-85A551A4037B}" dt="2024-01-14T16:49:58.904" v="844" actId="478"/>
          <ac:picMkLst>
            <pc:docMk/>
            <pc:sldMk cId="3815619959" sldId="381"/>
            <ac:picMk id="4" creationId="{5533CB3D-4562-9EB9-6550-2A1F3B9DF48F}"/>
          </ac:picMkLst>
        </pc:picChg>
      </pc:sldChg>
      <pc:sldChg chg="delSp add del mod">
        <pc:chgData name="Rev. Pasquale Oreste Perfetti" userId="045c6a0c-29d5-4cda-a9bb-ee0878661ac9" providerId="ADAL" clId="{6807A470-8D3E-49F5-8C4E-85A551A4037B}" dt="2024-01-14T16:50:20.521" v="847" actId="47"/>
        <pc:sldMkLst>
          <pc:docMk/>
          <pc:sldMk cId="2999269089" sldId="382"/>
        </pc:sldMkLst>
        <pc:picChg chg="del">
          <ac:chgData name="Rev. Pasquale Oreste Perfetti" userId="045c6a0c-29d5-4cda-a9bb-ee0878661ac9" providerId="ADAL" clId="{6807A470-8D3E-49F5-8C4E-85A551A4037B}" dt="2024-01-14T16:45:29.940" v="691" actId="478"/>
          <ac:picMkLst>
            <pc:docMk/>
            <pc:sldMk cId="2999269089" sldId="382"/>
            <ac:picMk id="4" creationId="{5533CB3D-4562-9EB9-6550-2A1F3B9DF48F}"/>
          </ac:picMkLst>
        </pc:picChg>
      </pc:sldChg>
      <pc:sldChg chg="addSp delSp modSp add mod modAnim">
        <pc:chgData name="Rev. Pasquale Oreste Perfetti" userId="045c6a0c-29d5-4cda-a9bb-ee0878661ac9" providerId="ADAL" clId="{6807A470-8D3E-49F5-8C4E-85A551A4037B}" dt="2024-01-14T17:25:57.899" v="1936"/>
        <pc:sldMkLst>
          <pc:docMk/>
          <pc:sldMk cId="2349997237" sldId="383"/>
        </pc:sldMkLst>
        <pc:spChg chg="mod">
          <ac:chgData name="Rev. Pasquale Oreste Perfetti" userId="045c6a0c-29d5-4cda-a9bb-ee0878661ac9" providerId="ADAL" clId="{6807A470-8D3E-49F5-8C4E-85A551A4037B}" dt="2024-01-14T17:25:27.761" v="1890" actId="1076"/>
          <ac:spMkLst>
            <pc:docMk/>
            <pc:sldMk cId="2349997237" sldId="383"/>
            <ac:spMk id="5" creationId="{51C6E728-A438-5629-BEEE-6CDA360529D5}"/>
          </ac:spMkLst>
        </pc:spChg>
        <pc:spChg chg="mod">
          <ac:chgData name="Rev. Pasquale Oreste Perfetti" userId="045c6a0c-29d5-4cda-a9bb-ee0878661ac9" providerId="ADAL" clId="{6807A470-8D3E-49F5-8C4E-85A551A4037B}" dt="2024-01-14T17:02:26.502" v="994" actId="1076"/>
          <ac:spMkLst>
            <pc:docMk/>
            <pc:sldMk cId="2349997237" sldId="383"/>
            <ac:spMk id="6" creationId="{C7D4180A-3C00-66B3-B97A-5821721C9BE0}"/>
          </ac:spMkLst>
        </pc:spChg>
        <pc:picChg chg="add mod">
          <ac:chgData name="Rev. Pasquale Oreste Perfetti" userId="045c6a0c-29d5-4cda-a9bb-ee0878661ac9" providerId="ADAL" clId="{6807A470-8D3E-49F5-8C4E-85A551A4037B}" dt="2024-01-14T17:02:30.310" v="995" actId="14100"/>
          <ac:picMkLst>
            <pc:docMk/>
            <pc:sldMk cId="2349997237" sldId="383"/>
            <ac:picMk id="2" creationId="{4BEE31DB-066C-A2F9-484A-BC662456B6F3}"/>
          </ac:picMkLst>
        </pc:picChg>
        <pc:picChg chg="del">
          <ac:chgData name="Rev. Pasquale Oreste Perfetti" userId="045c6a0c-29d5-4cda-a9bb-ee0878661ac9" providerId="ADAL" clId="{6807A470-8D3E-49F5-8C4E-85A551A4037B}" dt="2024-01-14T16:50:52.655" v="877" actId="478"/>
          <ac:picMkLst>
            <pc:docMk/>
            <pc:sldMk cId="2349997237" sldId="383"/>
            <ac:picMk id="4" creationId="{5533CB3D-4562-9EB9-6550-2A1F3B9DF48F}"/>
          </ac:picMkLst>
        </pc:picChg>
      </pc:sldChg>
      <pc:sldChg chg="add del">
        <pc:chgData name="Rev. Pasquale Oreste Perfetti" userId="045c6a0c-29d5-4cda-a9bb-ee0878661ac9" providerId="ADAL" clId="{6807A470-8D3E-49F5-8C4E-85A551A4037B}" dt="2024-01-14T16:51:51.181" v="895" actId="47"/>
        <pc:sldMkLst>
          <pc:docMk/>
          <pc:sldMk cId="1279246770" sldId="384"/>
        </pc:sldMkLst>
      </pc:sldChg>
      <pc:sldChg chg="add del">
        <pc:chgData name="Rev. Pasquale Oreste Perfetti" userId="045c6a0c-29d5-4cda-a9bb-ee0878661ac9" providerId="ADAL" clId="{6807A470-8D3E-49F5-8C4E-85A551A4037B}" dt="2024-01-14T16:52:08.239" v="905" actId="47"/>
        <pc:sldMkLst>
          <pc:docMk/>
          <pc:sldMk cId="2010419504" sldId="385"/>
        </pc:sldMkLst>
      </pc:sldChg>
      <pc:sldChg chg="add del">
        <pc:chgData name="Rev. Pasquale Oreste Perfetti" userId="045c6a0c-29d5-4cda-a9bb-ee0878661ac9" providerId="ADAL" clId="{6807A470-8D3E-49F5-8C4E-85A551A4037B}" dt="2024-01-14T16:52:07.324" v="904" actId="47"/>
        <pc:sldMkLst>
          <pc:docMk/>
          <pc:sldMk cId="328016113" sldId="386"/>
        </pc:sldMkLst>
      </pc:sldChg>
      <pc:sldChg chg="add del">
        <pc:chgData name="Rev. Pasquale Oreste Perfetti" userId="045c6a0c-29d5-4cda-a9bb-ee0878661ac9" providerId="ADAL" clId="{6807A470-8D3E-49F5-8C4E-85A551A4037B}" dt="2024-01-14T16:52:09.924" v="906" actId="47"/>
        <pc:sldMkLst>
          <pc:docMk/>
          <pc:sldMk cId="2493539793" sldId="387"/>
        </pc:sldMkLst>
      </pc:sldChg>
      <pc:sldChg chg="add del">
        <pc:chgData name="Rev. Pasquale Oreste Perfetti" userId="045c6a0c-29d5-4cda-a9bb-ee0878661ac9" providerId="ADAL" clId="{6807A470-8D3E-49F5-8C4E-85A551A4037B}" dt="2024-01-14T16:52:06.366" v="903" actId="47"/>
        <pc:sldMkLst>
          <pc:docMk/>
          <pc:sldMk cId="1477671160" sldId="388"/>
        </pc:sldMkLst>
      </pc:sldChg>
      <pc:sldChg chg="del">
        <pc:chgData name="Rev. Pasquale Oreste Perfetti" userId="045c6a0c-29d5-4cda-a9bb-ee0878661ac9" providerId="ADAL" clId="{6807A470-8D3E-49F5-8C4E-85A551A4037B}" dt="2024-01-14T16:13:59.022" v="16" actId="47"/>
        <pc:sldMkLst>
          <pc:docMk/>
          <pc:sldMk cId="2529746008" sldId="3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42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24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577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435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47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526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5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550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06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79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93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82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11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23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38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52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F640F8-9DF1-4651-9A33-B70A1C0CE41E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DB164D-61E1-4341-B9C6-E98562735B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983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566" y="535719"/>
            <a:ext cx="8154872" cy="2153700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4000" b="1" dirty="0"/>
            </a:br>
            <a:br>
              <a:rPr lang="it-IT" sz="4000" b="1" dirty="0"/>
            </a:br>
            <a:r>
              <a:rPr lang="it-IT" sz="6000" b="1" dirty="0"/>
              <a:t>MISSIONARI </a:t>
            </a:r>
            <a:br>
              <a:rPr lang="it-IT" sz="6000" b="1" dirty="0"/>
            </a:br>
            <a:r>
              <a:rPr lang="it-IT" sz="6000" b="1" dirty="0"/>
              <a:t>E OPERATORI PASTORALI UCCISI NEL 2023</a:t>
            </a:r>
            <a:br>
              <a:rPr lang="it-IT" sz="5400" b="1" dirty="0"/>
            </a:br>
            <a:br>
              <a:rPr lang="it-IT" sz="5400" b="1" dirty="0"/>
            </a:b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4B8F7E9-8F6F-0E02-7B07-10AA05AE2992}"/>
              </a:ext>
            </a:extLst>
          </p:cNvPr>
          <p:cNvSpPr txBox="1">
            <a:spLocks/>
          </p:cNvSpPr>
          <p:nvPr/>
        </p:nvSpPr>
        <p:spPr>
          <a:xfrm>
            <a:off x="5606979" y="3987711"/>
            <a:ext cx="442576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it-IT" sz="4000" b="1" dirty="0"/>
            </a:br>
            <a:br>
              <a:rPr lang="it-IT" sz="4000" b="1" dirty="0"/>
            </a:br>
            <a:r>
              <a:rPr lang="it-IT" sz="26400" b="1" dirty="0">
                <a:solidFill>
                  <a:srgbClr val="00B0F0"/>
                </a:solidFill>
              </a:rPr>
              <a:t>UN CUORE </a:t>
            </a:r>
          </a:p>
          <a:p>
            <a:pPr algn="ctr"/>
            <a:r>
              <a:rPr lang="it-IT" sz="26400" b="1" dirty="0">
                <a:solidFill>
                  <a:srgbClr val="00B0F0"/>
                </a:solidFill>
              </a:rPr>
              <a:t>CHE ARDE</a:t>
            </a:r>
            <a:br>
              <a:rPr lang="it-IT" sz="17600" b="1" dirty="0">
                <a:solidFill>
                  <a:srgbClr val="00B0F0"/>
                </a:solidFill>
              </a:rPr>
            </a:br>
            <a:endParaRPr lang="it-IT" sz="176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Risultato immagine per cuore infuocato">
            <a:extLst>
              <a:ext uri="{FF2B5EF4-FFF2-40B4-BE49-F238E27FC236}">
                <a16:creationId xmlns:a16="http://schemas.microsoft.com/office/drawing/2014/main" id="{33B1B80C-D382-0E17-4D0F-560944F89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302" y="3051160"/>
            <a:ext cx="2081631" cy="318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28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116652" y="1079543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15 </a:t>
            </a:r>
            <a:r>
              <a:rPr lang="it-IT" sz="3600" b="1" dirty="0">
                <a:latin typeface="+mj-lt"/>
              </a:rPr>
              <a:t>giugno Messico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033525" y="2488318"/>
            <a:ext cx="4072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GERTRUDIS CRUZ DE JESÚS e </a:t>
            </a:r>
          </a:p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GLISERINA CRUZ MERINO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laiche catechiste</a:t>
            </a:r>
          </a:p>
        </p:txBody>
      </p:sp>
      <p:pic>
        <p:nvPicPr>
          <p:cNvPr id="2" name="Immagine 1" descr="Tre candele rosse 2 fotografia stock. Immagine di pino - 54096470">
            <a:extLst>
              <a:ext uri="{FF2B5EF4-FFF2-40B4-BE49-F238E27FC236}">
                <a16:creationId xmlns:a16="http://schemas.microsoft.com/office/drawing/2014/main" id="{8AF041C9-7123-25F3-BAFF-70C0001F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09" y="1175657"/>
            <a:ext cx="6435457" cy="4359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8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8161681" y="1444823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19 luglio </a:t>
            </a:r>
          </a:p>
          <a:p>
            <a:r>
              <a:rPr lang="it-IT" sz="3600" b="1" dirty="0"/>
              <a:t>Tanzania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1757388" y="4527145"/>
            <a:ext cx="57050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Don PAMPHILI NADA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diocesano</a:t>
            </a:r>
          </a:p>
        </p:txBody>
      </p:sp>
      <p:pic>
        <p:nvPicPr>
          <p:cNvPr id="2" name="Immagine 1" descr="Slain Tanzanian priest hailed for ‘courage’ and ‘deep faith’ - CathNews">
            <a:extLst>
              <a:ext uri="{FF2B5EF4-FFF2-40B4-BE49-F238E27FC236}">
                <a16:creationId xmlns:a16="http://schemas.microsoft.com/office/drawing/2014/main" id="{97DE3178-6125-C40F-9BB8-7D2F0BB49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64" y="663191"/>
            <a:ext cx="7091711" cy="3579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78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5930262" y="850942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7 luglio</a:t>
            </a:r>
          </a:p>
          <a:p>
            <a:r>
              <a:rPr lang="it-IT" sz="3600" b="1" dirty="0"/>
              <a:t>Nigeria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5930262" y="2713759"/>
            <a:ext cx="5042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NA’AMAN DANLAMI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seminarista diocesano</a:t>
            </a:r>
          </a:p>
        </p:txBody>
      </p:sp>
      <p:pic>
        <p:nvPicPr>
          <p:cNvPr id="2" name="Immagine 1" descr="Seminary student Na’aman Danlami was killed in fire at rectory in Fadan ...">
            <a:extLst>
              <a:ext uri="{FF2B5EF4-FFF2-40B4-BE49-F238E27FC236}">
                <a16:creationId xmlns:a16="http://schemas.microsoft.com/office/drawing/2014/main" id="{BD434489-6770-2ABB-4BE3-88CD4F9586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50" y="712708"/>
            <a:ext cx="3628506" cy="5432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03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6493655" y="819769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18 ottobre</a:t>
            </a:r>
          </a:p>
          <a:p>
            <a:r>
              <a:rPr lang="it-IT" sz="3600" b="1" dirty="0">
                <a:latin typeface="+mj-lt"/>
              </a:rPr>
              <a:t>Nigeria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6493655" y="3620808"/>
            <a:ext cx="4072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GODWIN EZE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novizio benedettino</a:t>
            </a:r>
          </a:p>
        </p:txBody>
      </p:sp>
      <p:pic>
        <p:nvPicPr>
          <p:cNvPr id="2" name="Immagine 1" descr="Risultato immagine per CANDELA ROSSA">
            <a:extLst>
              <a:ext uri="{FF2B5EF4-FFF2-40B4-BE49-F238E27FC236}">
                <a16:creationId xmlns:a16="http://schemas.microsoft.com/office/drawing/2014/main" id="{74867643-A136-37F4-6E74-D495F2EFE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73" y="662527"/>
            <a:ext cx="4182895" cy="5567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68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6096000" y="839184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7 </a:t>
            </a:r>
            <a:r>
              <a:rPr lang="it-IT" sz="3600" b="1" dirty="0">
                <a:latin typeface="+mj-lt"/>
              </a:rPr>
              <a:t>novembre</a:t>
            </a:r>
          </a:p>
          <a:p>
            <a:r>
              <a:rPr lang="it-IT" sz="3600" b="1" dirty="0">
                <a:latin typeface="+mj-lt"/>
              </a:rPr>
              <a:t>Camerun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6095999" y="2590781"/>
            <a:ext cx="48144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Fratel</a:t>
            </a:r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 CYPRIAN NGHE</a:t>
            </a:r>
          </a:p>
          <a:p>
            <a:endParaRPr lang="it-IT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Figli dell'Immacolata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Concezione</a:t>
            </a:r>
          </a:p>
        </p:txBody>
      </p:sp>
      <p:pic>
        <p:nvPicPr>
          <p:cNvPr id="2" name="Immagine 1" descr="Bamenda, Cameroon: Priestly Ordination of Fr Emmanuel Abonge Ngeh MHM ...">
            <a:extLst>
              <a:ext uri="{FF2B5EF4-FFF2-40B4-BE49-F238E27FC236}">
                <a16:creationId xmlns:a16="http://schemas.microsoft.com/office/drawing/2014/main" id="{A8FECC6E-F95B-6717-A2C2-AB104FC0A7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0"/>
          <a:stretch/>
        </p:blipFill>
        <p:spPr bwMode="auto">
          <a:xfrm>
            <a:off x="933635" y="748750"/>
            <a:ext cx="3628316" cy="5533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32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8221971" y="1886950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3 dicembre</a:t>
            </a:r>
          </a:p>
          <a:p>
            <a:r>
              <a:rPr lang="it-IT" sz="3600" b="1" dirty="0">
                <a:latin typeface="+mj-lt"/>
              </a:rPr>
              <a:t>Filippine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662577" y="5119536"/>
            <a:ext cx="9343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JUNREY BARBANTE e JANINE ARENAS  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laici</a:t>
            </a:r>
          </a:p>
        </p:txBody>
      </p:sp>
      <p:pic>
        <p:nvPicPr>
          <p:cNvPr id="2" name="Immagine 1" descr="Tre candele rosse 2 fotografia stock. Immagine di pino - 54096470">
            <a:extLst>
              <a:ext uri="{FF2B5EF4-FFF2-40B4-BE49-F238E27FC236}">
                <a16:creationId xmlns:a16="http://schemas.microsoft.com/office/drawing/2014/main" id="{A7207F57-AF0D-93E2-F43D-68D4E3438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77" y="538135"/>
            <a:ext cx="6722961" cy="44718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520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5960918" y="850943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10 dicembre</a:t>
            </a:r>
          </a:p>
          <a:p>
            <a:r>
              <a:rPr lang="it-IT" sz="3600" b="1" dirty="0">
                <a:latin typeface="+mj-lt"/>
              </a:rPr>
              <a:t>Stati Uniti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6182156" y="3429000"/>
            <a:ext cx="4072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Don STEPHEN  GUTGSELL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diocesano </a:t>
            </a:r>
          </a:p>
        </p:txBody>
      </p:sp>
      <p:pic>
        <p:nvPicPr>
          <p:cNvPr id="2" name="Immagine 1" descr="Risultato immagine per Don Stephen Gutgsell Fort Cahloun (Stati Uniti)">
            <a:extLst>
              <a:ext uri="{FF2B5EF4-FFF2-40B4-BE49-F238E27FC236}">
                <a16:creationId xmlns:a16="http://schemas.microsoft.com/office/drawing/2014/main" id="{67681D33-3DF1-3DF0-EC19-17E329E62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82" y="517459"/>
            <a:ext cx="3972321" cy="5823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86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324037" y="882115"/>
            <a:ext cx="4148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12 </a:t>
            </a:r>
            <a:r>
              <a:rPr lang="it-IT" sz="3600" b="1" dirty="0">
                <a:latin typeface="+mj-lt"/>
              </a:rPr>
              <a:t>dicembre</a:t>
            </a:r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Repubblica Democratica </a:t>
            </a:r>
            <a:b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del Congo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324037" y="3667562"/>
            <a:ext cx="4072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Don LÉOPOLD FEYEN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salesiano</a:t>
            </a:r>
          </a:p>
        </p:txBody>
      </p:sp>
      <p:pic>
        <p:nvPicPr>
          <p:cNvPr id="2" name="Immagine 1" descr="Asesinado en Kinshasa (Congo) el misionero salesiano Léopold Feyen ...">
            <a:extLst>
              <a:ext uri="{FF2B5EF4-FFF2-40B4-BE49-F238E27FC236}">
                <a16:creationId xmlns:a16="http://schemas.microsoft.com/office/drawing/2014/main" id="{D96652FC-C162-0444-02A4-BD6C08849A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4" r="13686"/>
          <a:stretch/>
        </p:blipFill>
        <p:spPr bwMode="auto">
          <a:xfrm>
            <a:off x="719043" y="882115"/>
            <a:ext cx="6171600" cy="51845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56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619070" y="1827562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16 dicembre</a:t>
            </a:r>
          </a:p>
          <a:p>
            <a:r>
              <a:rPr lang="it-IT" sz="3600" b="1" dirty="0">
                <a:latin typeface="+mj-lt"/>
              </a:rPr>
              <a:t>Gaza - Palestina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11770" y="4790992"/>
            <a:ext cx="10770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SAMAR KAMAL ANTON e NAHIDA KHALIL  ANTON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laiche</a:t>
            </a:r>
          </a:p>
        </p:txBody>
      </p:sp>
      <p:pic>
        <p:nvPicPr>
          <p:cNvPr id="2" name="Immagine 1" descr="Tre candele rosse 2 fotografia stock. Immagine di pino - 54096470">
            <a:extLst>
              <a:ext uri="{FF2B5EF4-FFF2-40B4-BE49-F238E27FC236}">
                <a16:creationId xmlns:a16="http://schemas.microsoft.com/office/drawing/2014/main" id="{4BEE31DB-066C-A2F9-484A-BC662456B6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61" y="434179"/>
            <a:ext cx="5994206" cy="398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99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rc_mi" descr="http://www.prolococervinara.it/wp-content/uploads/2012/11/Immagine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40" y="366052"/>
            <a:ext cx="8811519" cy="532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5C56F5A-94D5-4B50-BADD-625E17D6CE5D}"/>
              </a:ext>
            </a:extLst>
          </p:cNvPr>
          <p:cNvSpPr txBox="1"/>
          <p:nvPr/>
        </p:nvSpPr>
        <p:spPr>
          <a:xfrm>
            <a:off x="1579001" y="6122616"/>
            <a:ext cx="974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Grazie a don Claudio Perfetti per aver realizzato questa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42591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75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35424" y="2862087"/>
            <a:ext cx="4072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DON JACQUES </a:t>
            </a:r>
          </a:p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YARO ZERBO</a:t>
            </a:r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diocesano del Mali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7E2C73-08C7-49C5-963F-86A76EA63035}"/>
              </a:ext>
            </a:extLst>
          </p:cNvPr>
          <p:cNvSpPr txBox="1"/>
          <p:nvPr/>
        </p:nvSpPr>
        <p:spPr>
          <a:xfrm>
            <a:off x="7535424" y="882115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2 </a:t>
            </a:r>
            <a:r>
              <a:rPr lang="it-IT" sz="3600" b="1" dirty="0">
                <a:latin typeface="+mj-lt"/>
              </a:rPr>
              <a:t>gennaio</a:t>
            </a:r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Burkina</a:t>
            </a:r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3600" b="1" spc="-10" dirty="0">
                <a:effectLst/>
                <a:latin typeface="+mj-lt"/>
                <a:ea typeface="Times New Roman" panose="02020603050405020304" pitchFamily="18" charset="0"/>
              </a:rPr>
              <a:t>Faso</a:t>
            </a:r>
            <a:endParaRPr lang="it-IT" sz="3600" b="1" dirty="0">
              <a:latin typeface="+mj-lt"/>
            </a:endParaRPr>
          </a:p>
        </p:txBody>
      </p:sp>
      <p:pic>
        <p:nvPicPr>
          <p:cNvPr id="2" name="Immagine 1" descr="BURKINA/ Province du Nayala : Abbé Jacques Yaro ZERBO, tué par des ...">
            <a:extLst>
              <a:ext uri="{FF2B5EF4-FFF2-40B4-BE49-F238E27FC236}">
                <a16:creationId xmlns:a16="http://schemas.microsoft.com/office/drawing/2014/main" id="{67B1F2BB-C0F5-51B2-3263-91E586B011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8" r="18422"/>
          <a:stretch/>
        </p:blipFill>
        <p:spPr bwMode="auto">
          <a:xfrm>
            <a:off x="672333" y="733242"/>
            <a:ext cx="6578338" cy="5391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72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A4E6D-EDA3-4AD5-BA35-26C246D8321C}"/>
              </a:ext>
            </a:extLst>
          </p:cNvPr>
          <p:cNvSpPr txBox="1">
            <a:spLocks/>
          </p:cNvSpPr>
          <p:nvPr/>
        </p:nvSpPr>
        <p:spPr>
          <a:xfrm>
            <a:off x="6710776" y="3842006"/>
            <a:ext cx="5045796" cy="150706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4400" b="1" cap="none">
                <a:latin typeface="Calibri" panose="020F0502020204030204" pitchFamily="34" charset="0"/>
                <a:cs typeface="Calibri" panose="020F0502020204030204" pitchFamily="34" charset="0"/>
              </a:rPr>
              <a:t>Don Isaac Achi</a:t>
            </a:r>
            <a:br>
              <a:rPr lang="it-IT" sz="4400" b="1" cap="none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cap="none">
                <a:latin typeface="Calibri" panose="020F0502020204030204" pitchFamily="34" charset="0"/>
                <a:cs typeface="Calibri" panose="020F0502020204030204" pitchFamily="34" charset="0"/>
              </a:rPr>
              <a:t>Diocesano Nigeriano</a:t>
            </a:r>
            <a:br>
              <a:rPr lang="it-IT"/>
            </a:b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76EFB1C-E147-4180-850A-B08AB10FE95F}"/>
              </a:ext>
            </a:extLst>
          </p:cNvPr>
          <p:cNvSpPr txBox="1">
            <a:spLocks/>
          </p:cNvSpPr>
          <p:nvPr/>
        </p:nvSpPr>
        <p:spPr>
          <a:xfrm>
            <a:off x="7889629" y="1032374"/>
            <a:ext cx="3336053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/>
              <a:t>15</a:t>
            </a:r>
            <a:r>
              <a:rPr lang="it-IT" sz="3600" b="1" dirty="0"/>
              <a:t> </a:t>
            </a:r>
            <a:r>
              <a:rPr lang="it-IT" sz="3600" b="1" cap="none" dirty="0">
                <a:latin typeface="+mj-lt"/>
              </a:rPr>
              <a:t>Gennaio</a:t>
            </a:r>
            <a:r>
              <a:rPr lang="it-IT" sz="3600" b="1" cap="none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3600" b="1" cap="none" dirty="0">
                <a:effectLst/>
                <a:latin typeface="+mj-lt"/>
                <a:ea typeface="Times New Roman" panose="02020603050405020304" pitchFamily="18" charset="0"/>
              </a:rPr>
              <a:t>Nigeria</a:t>
            </a:r>
            <a:endParaRPr lang="it-IT" sz="3600" b="1" dirty="0">
              <a:latin typeface="+mj-lt"/>
            </a:endParaRPr>
          </a:p>
        </p:txBody>
      </p:sp>
      <p:pic>
        <p:nvPicPr>
          <p:cNvPr id="4" name="Picture 2" descr="Isaac Achi: El sacerdote fue quemado vivo en Nigeria, después de salvar ...">
            <a:extLst>
              <a:ext uri="{FF2B5EF4-FFF2-40B4-BE49-F238E27FC236}">
                <a16:creationId xmlns:a16="http://schemas.microsoft.com/office/drawing/2014/main" id="{C7696F02-457B-4FB3-B12B-D7116DBD55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5" r="16734"/>
          <a:stretch/>
        </p:blipFill>
        <p:spPr bwMode="auto">
          <a:xfrm>
            <a:off x="966318" y="934495"/>
            <a:ext cx="5394324" cy="497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4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200371" y="840551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25 </a:t>
            </a:r>
            <a:r>
              <a:rPr lang="it-IT" sz="3600" b="1" dirty="0">
                <a:latin typeface="+mj-lt"/>
              </a:rPr>
              <a:t>gennaio</a:t>
            </a:r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Spagna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200371" y="2828835"/>
            <a:ext cx="4072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DIEGO VALENTIA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Laico spagnolo</a:t>
            </a:r>
          </a:p>
        </p:txBody>
      </p:sp>
      <p:pic>
        <p:nvPicPr>
          <p:cNvPr id="7" name="Immagine 6" descr="Diego Valencia, el sacristán de la iglesia de La Palma asesinado en el ...">
            <a:extLst>
              <a:ext uri="{FF2B5EF4-FFF2-40B4-BE49-F238E27FC236}">
                <a16:creationId xmlns:a16="http://schemas.microsoft.com/office/drawing/2014/main" id="{D0855C84-6E14-ACDC-113C-A20C801EF4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709" y="542131"/>
            <a:ext cx="5799407" cy="5773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3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5572991" y="806616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10 febbr</a:t>
            </a:r>
            <a:r>
              <a:rPr lang="it-IT" sz="3600" b="1" dirty="0">
                <a:latin typeface="+mj-lt"/>
              </a:rPr>
              <a:t>aio</a:t>
            </a:r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Messico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5572991" y="2635428"/>
            <a:ext cx="66190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Don JUAN ANGULO FONSECA </a:t>
            </a:r>
          </a:p>
          <a:p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Diocesano</a:t>
            </a:r>
          </a:p>
        </p:txBody>
      </p:sp>
      <p:pic>
        <p:nvPicPr>
          <p:cNvPr id="2" name="Immagine 1" descr="Cura Juan Angulo Fonseca es asesinado a balazos por su hermano en Jalisco">
            <a:extLst>
              <a:ext uri="{FF2B5EF4-FFF2-40B4-BE49-F238E27FC236}">
                <a16:creationId xmlns:a16="http://schemas.microsoft.com/office/drawing/2014/main" id="{210474D9-8B53-6D3E-3770-F305805B1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27"/>
          <a:stretch/>
        </p:blipFill>
        <p:spPr bwMode="auto">
          <a:xfrm>
            <a:off x="1022775" y="806616"/>
            <a:ext cx="4279635" cy="5413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1711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6661304" y="1083767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18 febbr</a:t>
            </a:r>
            <a:r>
              <a:rPr lang="it-IT" sz="3600" b="1" dirty="0">
                <a:latin typeface="+mj-lt"/>
              </a:rPr>
              <a:t>aio</a:t>
            </a:r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Stati Uniti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6661304" y="2630861"/>
            <a:ext cx="450221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Monsignor </a:t>
            </a:r>
          </a:p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DAVID O’CONNELL</a:t>
            </a: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Vescovo ausiliare </a:t>
            </a:r>
            <a:b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Los Angeles </a:t>
            </a:r>
          </a:p>
          <a:p>
            <a:endParaRPr lang="it-IT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 descr="LA's 'peacemaker' Bishop David O'Connell found shot and killed in his ...">
            <a:extLst>
              <a:ext uri="{FF2B5EF4-FFF2-40B4-BE49-F238E27FC236}">
                <a16:creationId xmlns:a16="http://schemas.microsoft.com/office/drawing/2014/main" id="{BCBB3051-DDF9-6075-FA41-6EBA012BA3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7"/>
          <a:stretch/>
        </p:blipFill>
        <p:spPr bwMode="auto">
          <a:xfrm>
            <a:off x="416371" y="1083767"/>
            <a:ext cx="5679629" cy="4511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494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343426" y="772374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29 marzo</a:t>
            </a:r>
            <a:endParaRPr lang="it-IT" sz="3600" b="1" spc="-2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it-IT" sz="3600" b="1" dirty="0">
                <a:effectLst/>
                <a:latin typeface="+mj-lt"/>
                <a:ea typeface="Times New Roman" panose="02020603050405020304" pitchFamily="18" charset="0"/>
              </a:rPr>
              <a:t>Burkina Faso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343426" y="2381479"/>
            <a:ext cx="40723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Fratel</a:t>
            </a:r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 MOSES SIMUKONDE SENS</a:t>
            </a:r>
          </a:p>
          <a:p>
            <a:b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Missionari d’Africa</a:t>
            </a:r>
            <a:endParaRPr lang="it-IT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 descr="« Tirs de sommations » à Ouagadougou: Voici le programme des obsèques ...">
            <a:extLst>
              <a:ext uri="{FF2B5EF4-FFF2-40B4-BE49-F238E27FC236}">
                <a16:creationId xmlns:a16="http://schemas.microsoft.com/office/drawing/2014/main" id="{A3B3ED57-4C18-3A42-8252-4EB523A47A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2" r="16858"/>
          <a:stretch/>
        </p:blipFill>
        <p:spPr bwMode="auto">
          <a:xfrm>
            <a:off x="973819" y="772374"/>
            <a:ext cx="6052666" cy="53132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343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474636" y="849830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25 maggio</a:t>
            </a:r>
          </a:p>
          <a:p>
            <a:r>
              <a:rPr lang="it-IT" sz="3600" b="1" dirty="0"/>
              <a:t>Messico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551244" y="2516561"/>
            <a:ext cx="4072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Padre JAVIER GARCÍA VILLAFAÑA</a:t>
            </a:r>
          </a:p>
          <a:p>
            <a:endParaRPr lang="it-IT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agostiniano</a:t>
            </a:r>
          </a:p>
        </p:txBody>
      </p:sp>
      <p:pic>
        <p:nvPicPr>
          <p:cNvPr id="2" name="Immagine 1" descr="Risultato immagine per Padre Javier García Villafaña">
            <a:extLst>
              <a:ext uri="{FF2B5EF4-FFF2-40B4-BE49-F238E27FC236}">
                <a16:creationId xmlns:a16="http://schemas.microsoft.com/office/drawing/2014/main" id="{4913F374-9CCB-EA2F-4A4E-5E1D088F1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5" y="882115"/>
            <a:ext cx="6519840" cy="4744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59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C6E728-A438-5629-BEEE-6CDA360529D5}"/>
              </a:ext>
            </a:extLst>
          </p:cNvPr>
          <p:cNvSpPr txBox="1"/>
          <p:nvPr/>
        </p:nvSpPr>
        <p:spPr>
          <a:xfrm>
            <a:off x="7194618" y="892506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7 </a:t>
            </a:r>
            <a:r>
              <a:rPr lang="it-IT" sz="3600" b="1" dirty="0">
                <a:latin typeface="+mj-lt"/>
              </a:rPr>
              <a:t>giugno</a:t>
            </a:r>
          </a:p>
          <a:p>
            <a:r>
              <a:rPr lang="it-IT" sz="3600" b="1" spc="-20" dirty="0">
                <a:effectLst/>
                <a:latin typeface="+mj-lt"/>
                <a:ea typeface="Times New Roman" panose="02020603050405020304" pitchFamily="18" charset="0"/>
              </a:rPr>
              <a:t>Nigeria</a:t>
            </a:r>
            <a:endParaRPr lang="it-IT" sz="3600" b="1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D4180A-3C00-66B3-B97A-5821721C9BE0}"/>
              </a:ext>
            </a:extLst>
          </p:cNvPr>
          <p:cNvSpPr/>
          <p:nvPr/>
        </p:nvSpPr>
        <p:spPr>
          <a:xfrm>
            <a:off x="7194618" y="2619214"/>
            <a:ext cx="52667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Don CHARLES ONOMHOALE</a:t>
            </a:r>
          </a:p>
          <a:p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IGECHI</a:t>
            </a:r>
            <a:b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diocesano</a:t>
            </a:r>
          </a:p>
        </p:txBody>
      </p:sp>
      <p:pic>
        <p:nvPicPr>
          <p:cNvPr id="3" name="Immagine 2" descr="Priest Returning from Pastoral Duties in Nigeria Shot Dead, Archdiocese ...">
            <a:extLst>
              <a:ext uri="{FF2B5EF4-FFF2-40B4-BE49-F238E27FC236}">
                <a16:creationId xmlns:a16="http://schemas.microsoft.com/office/drawing/2014/main" id="{ACE92E05-256D-7E9B-10DA-22D7912066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r="11037"/>
          <a:stretch/>
        </p:blipFill>
        <p:spPr bwMode="auto">
          <a:xfrm>
            <a:off x="658736" y="816897"/>
            <a:ext cx="5963208" cy="52221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46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ezion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3588</TotalTime>
  <Words>190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Times New Roman</vt:lpstr>
      <vt:lpstr>Wingdings 3</vt:lpstr>
      <vt:lpstr>Sezione</vt:lpstr>
      <vt:lpstr>  MISSIONARI  E OPERATORI PASTORALI UCCISI NEL 2023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DON-CLAUDIO</dc:creator>
  <cp:lastModifiedBy>Ele Borgia</cp:lastModifiedBy>
  <cp:revision>269</cp:revision>
  <dcterms:created xsi:type="dcterms:W3CDTF">2015-02-27T14:42:26Z</dcterms:created>
  <dcterms:modified xsi:type="dcterms:W3CDTF">2024-01-31T10:09:52Z</dcterms:modified>
</cp:coreProperties>
</file>