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0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6" r:id="rId18"/>
    <p:sldId id="371" r:id="rId19"/>
    <p:sldId id="374" r:id="rId20"/>
    <p:sldId id="375" r:id="rId21"/>
    <p:sldId id="393" r:id="rId22"/>
    <p:sldId id="317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 autoAdjust="0"/>
  </p:normalViewPr>
  <p:slideViewPr>
    <p:cSldViewPr snapToGrid="0">
      <p:cViewPr varScale="1">
        <p:scale>
          <a:sx n="92" d="100"/>
          <a:sy n="92" d="100"/>
        </p:scale>
        <p:origin x="47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42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21/02/2022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24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577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9435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34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4526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50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550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06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79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93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21/02/2022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21/02/2022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82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21/02/2022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11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21/02/2022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23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21/02/2022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38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21/02/2022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52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AF640F8-9DF1-4651-9A33-B70A1C0CE41E}" type="datetimeFigureOut">
              <a:rPr lang="it-IT" smtClean="0"/>
              <a:t>21/02/2022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983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78657" y="580728"/>
            <a:ext cx="6326156" cy="2921009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4000" b="1" dirty="0"/>
            </a:br>
            <a:br>
              <a:rPr lang="it-IT" sz="4000" b="1" dirty="0"/>
            </a:br>
            <a:r>
              <a:rPr lang="it-IT" sz="5400" b="1" dirty="0"/>
              <a:t>MISSIONARI E OPERATORI PASTORALI UCCISI NEL 2021</a:t>
            </a:r>
            <a:br>
              <a:rPr lang="it-IT" sz="5400" b="1" dirty="0"/>
            </a:br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700E24-ED89-4E3C-8910-5DAC51459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48" y="375121"/>
            <a:ext cx="4042212" cy="587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8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22917" y="3963483"/>
            <a:ext cx="106321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OMER  DALYOM  DALLET</a:t>
            </a:r>
            <a:br>
              <a:rPr lang="it-IT" sz="4000" b="1" dirty="0"/>
            </a:br>
            <a:endParaRPr lang="it-IT" sz="4000" b="1" dirty="0"/>
          </a:p>
          <a:p>
            <a:r>
              <a:rPr lang="it-IT" sz="4000" b="1" dirty="0"/>
              <a:t>Repubblica  Centrafricana - 5  maggio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5691E82-312F-476B-8FD2-64BE576C6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64" y="338248"/>
            <a:ext cx="3629497" cy="334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45636" y="926712"/>
            <a:ext cx="7272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 ALPHONSUS  BELLO </a:t>
            </a:r>
            <a:br>
              <a:rPr lang="it-IT" sz="4000" b="1" dirty="0"/>
            </a:br>
            <a:r>
              <a:rPr lang="it-IT" sz="4000" b="1" dirty="0"/>
              <a:t>Nigeria - 20  maggio </a:t>
            </a:r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id="{C68725FE-A695-4009-A070-9E2E26D92D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r="9464"/>
          <a:stretch/>
        </p:blipFill>
        <p:spPr bwMode="auto">
          <a:xfrm>
            <a:off x="7065817" y="2532609"/>
            <a:ext cx="4259926" cy="36688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516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21600000">
            <a:off x="1548246" y="4565642"/>
            <a:ext cx="101103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ALFRED  LUDO E  PATRICK  BO  REH </a:t>
            </a:r>
          </a:p>
          <a:p>
            <a:r>
              <a:rPr lang="it-IT" sz="4000" b="1" dirty="0"/>
              <a:t>Myanmar - 27  maggio </a:t>
            </a:r>
          </a:p>
        </p:txBody>
      </p:sp>
      <p:pic>
        <p:nvPicPr>
          <p:cNvPr id="7" name="Immagine 6" descr="Visualizza immagine di origine">
            <a:extLst>
              <a:ext uri="{FF2B5EF4-FFF2-40B4-BE49-F238E27FC236}">
                <a16:creationId xmlns:a16="http://schemas.microsoft.com/office/drawing/2014/main" id="{BD4533BA-A5FD-42DC-9938-14257B8CF7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088" y="633920"/>
            <a:ext cx="6408670" cy="3686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75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72011" y="4503519"/>
            <a:ext cx="115022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FRA  JUAN  ANTONIO  OROZCO  ALVARADO </a:t>
            </a:r>
          </a:p>
          <a:p>
            <a:r>
              <a:rPr lang="it-IT" sz="4000" b="1" dirty="0"/>
              <a:t>Messico - 12  giugno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F3B6BEC-BC38-4E05-83BF-FD399E5BB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928" y="610689"/>
            <a:ext cx="4727610" cy="348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74377" y="4759953"/>
            <a:ext cx="76064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/>
              <a:t>SIMÓN PEDRO  PÉREZ  LÓPEZ </a:t>
            </a:r>
          </a:p>
          <a:p>
            <a:r>
              <a:rPr lang="pt-BR" sz="4000" b="1" dirty="0"/>
              <a:t>Messico - 5  luglio</a:t>
            </a:r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id="{C80B9D95-F48D-4D39-83DE-190796817B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82" y="485583"/>
            <a:ext cx="6010964" cy="4006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47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43588" y="2372425"/>
            <a:ext cx="58343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/>
              <a:t>PADRE  OLIVIER  MAIRE </a:t>
            </a:r>
            <a:br>
              <a:rPr lang="it-IT" sz="4000" b="1" dirty="0"/>
            </a:br>
            <a:r>
              <a:rPr lang="it-IT" sz="4000" b="1" dirty="0"/>
              <a:t> </a:t>
            </a:r>
          </a:p>
          <a:p>
            <a:pPr algn="ctr"/>
            <a:r>
              <a:rPr lang="it-IT" sz="4000" b="1" dirty="0"/>
              <a:t>Francia - 9  agosto</a:t>
            </a:r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id="{3B435299-FF74-4255-ABBD-31CE9ADA3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r="15106"/>
          <a:stretch/>
        </p:blipFill>
        <p:spPr bwMode="auto">
          <a:xfrm>
            <a:off x="6494318" y="1572590"/>
            <a:ext cx="5254094" cy="3712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294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23754" y="584161"/>
            <a:ext cx="82919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SUOR  MARY DANIEL ABUT e </a:t>
            </a:r>
            <a:br>
              <a:rPr lang="it-IT" sz="4000" b="1" dirty="0"/>
            </a:br>
            <a:r>
              <a:rPr lang="it-IT" sz="4000" b="1" dirty="0"/>
              <a:t>SUOR  REGINA ROBA </a:t>
            </a:r>
            <a:br>
              <a:rPr lang="it-IT" sz="4000" b="1" dirty="0"/>
            </a:br>
            <a:endParaRPr lang="it-IT" sz="4000" b="1" dirty="0"/>
          </a:p>
          <a:p>
            <a:r>
              <a:rPr lang="it-IT" sz="4000" b="1" dirty="0"/>
              <a:t>Sud Sudan -16  agosto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22313CB-A2F1-4600-A283-B5C97C045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526" y="3429000"/>
            <a:ext cx="5597220" cy="293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73982" y="4364208"/>
            <a:ext cx="9207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/>
              <a:t>PADRE  JOSHEPHAT  KASAMBULA </a:t>
            </a:r>
          </a:p>
          <a:p>
            <a:r>
              <a:rPr lang="pt-BR" sz="4000" b="1" dirty="0"/>
              <a:t>Uganda - 18  agosto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FD1C007-571B-4112-8BC2-A41842EB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09" y="608129"/>
            <a:ext cx="4844644" cy="319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20086" y="4802374"/>
            <a:ext cx="92914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 JOSÉ  GUADALUPE  POPOCA </a:t>
            </a:r>
          </a:p>
          <a:p>
            <a:r>
              <a:rPr lang="it-IT" sz="4000" b="1" dirty="0"/>
              <a:t>Messico - 31  agosto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9748951-BC84-43E6-BC6E-AA8C3551F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778" y="834138"/>
            <a:ext cx="3912614" cy="33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677543" y="1424970"/>
            <a:ext cx="61992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 ANDRÉ  SYLVESTRE </a:t>
            </a:r>
            <a:br>
              <a:rPr lang="it-IT" sz="4000" b="1" dirty="0"/>
            </a:br>
            <a:endParaRPr lang="it-IT" sz="4000" b="1" dirty="0"/>
          </a:p>
          <a:p>
            <a:r>
              <a:rPr lang="it-IT" sz="4000" b="1" dirty="0"/>
              <a:t>Haiti - 6  settembre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FFDB56E-D80B-4428-97C1-626533A6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42" y="1589488"/>
            <a:ext cx="4704138" cy="367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18666" y="4661860"/>
            <a:ext cx="110575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FRATEL  LUIGI  MANGANIELLO </a:t>
            </a:r>
          </a:p>
          <a:p>
            <a:r>
              <a:rPr lang="it-IT" sz="4000" b="1" dirty="0"/>
              <a:t>Venezuela - 6  gennaio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1A0E2A6-D406-4CBB-80EB-7741A1AD51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9" r="18410"/>
          <a:stretch/>
        </p:blipFill>
        <p:spPr bwMode="auto">
          <a:xfrm>
            <a:off x="844062" y="539298"/>
            <a:ext cx="4330092" cy="3871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97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082510" y="2230641"/>
            <a:ext cx="59347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PETER  BATA</a:t>
            </a:r>
          </a:p>
          <a:p>
            <a:r>
              <a:rPr lang="it-IT" sz="4000" b="1" dirty="0"/>
              <a:t>Sud Sudan - 26  ottobre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CE0B770-5072-4449-A3BC-766D4C4BD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58" y="1396325"/>
            <a:ext cx="3629497" cy="334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274606" y="2379449"/>
            <a:ext cx="61185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 LUKE  ADELEKE </a:t>
            </a:r>
            <a:br>
              <a:rPr lang="it-IT" sz="4000" b="1" dirty="0"/>
            </a:br>
            <a:endParaRPr lang="it-IT" sz="4000" b="1" dirty="0"/>
          </a:p>
          <a:p>
            <a:r>
              <a:rPr lang="it-IT" sz="4000" b="1" dirty="0"/>
              <a:t>Nigeria - 24  dicembre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73D5722-785A-4FA4-9C06-2D78EDDC1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24" y="1067398"/>
            <a:ext cx="4521498" cy="48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0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rc_mi" descr="http://www.prolococervinara.it/wp-content/uploads/2012/11/Immagine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158" y="353551"/>
            <a:ext cx="8684833" cy="524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5E9BF33-E730-4CD2-98EE-C4FB8B462649}"/>
              </a:ext>
            </a:extLst>
          </p:cNvPr>
          <p:cNvSpPr txBox="1"/>
          <p:nvPr/>
        </p:nvSpPr>
        <p:spPr>
          <a:xfrm>
            <a:off x="2191756" y="6238901"/>
            <a:ext cx="97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Grazie a don Claudio Perfetti per aver realizzato questa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42591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75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10112" y="2247704"/>
            <a:ext cx="4943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  <a:t>PADRE  JOHN  </a:t>
            </a:r>
            <a:b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</a:br>
            <a: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  <a:t>GBAKAAN  YAJI</a:t>
            </a:r>
            <a:b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</a:br>
            <a: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  <a:t>  </a:t>
            </a:r>
            <a:b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</a:br>
            <a: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  <a:t>Nigeria - 15  gennaio </a:t>
            </a:r>
          </a:p>
        </p:txBody>
      </p:sp>
      <p:pic>
        <p:nvPicPr>
          <p:cNvPr id="4" name="Immagine 3" descr="Visualizza immagine di origine">
            <a:extLst>
              <a:ext uri="{FF2B5EF4-FFF2-40B4-BE49-F238E27FC236}">
                <a16:creationId xmlns:a16="http://schemas.microsoft.com/office/drawing/2014/main" id="{0C2E5151-433C-4C7B-902C-3011D8930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93" y="1182949"/>
            <a:ext cx="5299669" cy="4492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0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75348" y="4668526"/>
            <a:ext cx="78155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 RODRIGUE  SANON  </a:t>
            </a:r>
          </a:p>
          <a:p>
            <a:r>
              <a:rPr lang="it-IT" sz="4000" b="1" dirty="0"/>
              <a:t>Burkina  Faso - 19  gennaio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A6D8012-A3CD-4847-AAB5-661CA976B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46" y="866035"/>
            <a:ext cx="4675074" cy="32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51188" y="2347800"/>
            <a:ext cx="57294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RENE  </a:t>
            </a:r>
            <a:br>
              <a:rPr lang="it-IT" sz="4000" b="1" dirty="0"/>
            </a:br>
            <a:r>
              <a:rPr lang="it-IT" sz="4000" b="1" dirty="0"/>
              <a:t>BAYANG  REGALADO </a:t>
            </a:r>
          </a:p>
          <a:p>
            <a:endParaRPr lang="it-IT" sz="4000" b="1" dirty="0"/>
          </a:p>
          <a:p>
            <a:r>
              <a:rPr lang="it-IT" sz="4000" b="1" dirty="0"/>
              <a:t>Filippine - 24  gennaio</a:t>
            </a:r>
          </a:p>
        </p:txBody>
      </p:sp>
      <p:pic>
        <p:nvPicPr>
          <p:cNvPr id="6" name="Immagine 5" descr="Risultato immagine per Don Rene  Bayang  Regalado ">
            <a:extLst>
              <a:ext uri="{FF2B5EF4-FFF2-40B4-BE49-F238E27FC236}">
                <a16:creationId xmlns:a16="http://schemas.microsoft.com/office/drawing/2014/main" id="{C79E303A-6440-4AE8-B4BB-C63489D459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9" r="13702"/>
          <a:stretch/>
        </p:blipFill>
        <p:spPr bwMode="auto">
          <a:xfrm>
            <a:off x="6717666" y="938219"/>
            <a:ext cx="5037446" cy="49815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9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344" y="575062"/>
            <a:ext cx="12179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/>
              <a:t>PADRE  MANUEL  UBALDO  JÁUREGUI  VEGA </a:t>
            </a:r>
          </a:p>
          <a:p>
            <a:pPr algn="ctr"/>
            <a:r>
              <a:rPr lang="it-IT" sz="4000" b="1" dirty="0"/>
              <a:t>Angola - 7 marzo</a:t>
            </a:r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id="{264A87B7-2152-4B4F-A5FA-080301561D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4" r="24324"/>
          <a:stretch/>
        </p:blipFill>
        <p:spPr bwMode="auto">
          <a:xfrm>
            <a:off x="3761937" y="2080057"/>
            <a:ext cx="3727938" cy="4504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90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209658" y="4937462"/>
            <a:ext cx="107606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/>
              <a:t>PADRE  GUMERSINDO  CORTÉS  GONZÁLEZ  </a:t>
            </a:r>
          </a:p>
          <a:p>
            <a:r>
              <a:rPr lang="es-ES" sz="4000" b="1" dirty="0"/>
              <a:t>Messico - 27  marzo</a:t>
            </a:r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id="{EF49A6F4-2FC3-4BB2-BA94-C4632498BC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28902"/>
          <a:stretch/>
        </p:blipFill>
        <p:spPr bwMode="auto">
          <a:xfrm>
            <a:off x="3867060" y="378890"/>
            <a:ext cx="4240404" cy="39956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66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79117" y="2239645"/>
            <a:ext cx="61502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PADRE  FERDINAND  FANEN  NGUGBAN </a:t>
            </a:r>
          </a:p>
          <a:p>
            <a:pPr algn="r"/>
            <a:endParaRPr lang="it-IT" sz="4000" b="1" dirty="0"/>
          </a:p>
          <a:p>
            <a:r>
              <a:rPr lang="it-IT" sz="4000" b="1" dirty="0"/>
              <a:t>Nigeria - 30  marzo</a:t>
            </a:r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id="{1E83A107-1DC0-4539-9E43-FCF5E54045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6" r="10122"/>
          <a:stretch/>
        </p:blipFill>
        <p:spPr bwMode="auto">
          <a:xfrm>
            <a:off x="7716846" y="1419962"/>
            <a:ext cx="3258283" cy="4018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866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4146" y="551792"/>
            <a:ext cx="113273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/>
              <a:t>NADIA  DE  MUNARI </a:t>
            </a:r>
          </a:p>
          <a:p>
            <a:pPr algn="ctr"/>
            <a:r>
              <a:rPr lang="it-IT" sz="4000" b="1" dirty="0"/>
              <a:t>Perù - 24  aprile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0FA4F21-8ED7-4205-B1E2-925F66B22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167" y="2186101"/>
            <a:ext cx="5206244" cy="39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8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ezion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3428</TotalTime>
  <Words>194</Words>
  <Application>Microsoft Office PowerPoint</Application>
  <PresentationFormat>Widescreen</PresentationFormat>
  <Paragraphs>42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Calibri</vt:lpstr>
      <vt:lpstr>Century Gothic</vt:lpstr>
      <vt:lpstr>CIDFont+F1</vt:lpstr>
      <vt:lpstr>Wingdings 3</vt:lpstr>
      <vt:lpstr>Sezione</vt:lpstr>
      <vt:lpstr>  MISSIONARI E OPERATORI PASTORALI UCCISI NEL 2021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DON-CLAUDIO</dc:creator>
  <cp:lastModifiedBy>Ele Borgia</cp:lastModifiedBy>
  <cp:revision>253</cp:revision>
  <dcterms:created xsi:type="dcterms:W3CDTF">2015-02-27T14:42:26Z</dcterms:created>
  <dcterms:modified xsi:type="dcterms:W3CDTF">2022-02-21T16:04:23Z</dcterms:modified>
</cp:coreProperties>
</file>